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6" r:id="rId2"/>
  </p:sldMasterIdLst>
  <p:sldIdLst>
    <p:sldId id="262" r:id="rId3"/>
    <p:sldId id="268" r:id="rId4"/>
    <p:sldId id="269" r:id="rId5"/>
    <p:sldId id="270" r:id="rId6"/>
    <p:sldId id="271" r:id="rId7"/>
    <p:sldId id="272" r:id="rId8"/>
    <p:sldId id="273" r:id="rId9"/>
    <p:sldId id="277" r:id="rId10"/>
    <p:sldId id="279" r:id="rId11"/>
    <p:sldId id="264" r:id="rId12"/>
    <p:sldId id="258" r:id="rId13"/>
    <p:sldId id="280" r:id="rId14"/>
    <p:sldId id="257" r:id="rId15"/>
    <p:sldId id="301" r:id="rId16"/>
    <p:sldId id="299" r:id="rId17"/>
    <p:sldId id="302" r:id="rId18"/>
    <p:sldId id="300" r:id="rId19"/>
    <p:sldId id="292" r:id="rId20"/>
    <p:sldId id="291" r:id="rId21"/>
    <p:sldId id="289" r:id="rId22"/>
    <p:sldId id="288" r:id="rId23"/>
    <p:sldId id="284" r:id="rId24"/>
    <p:sldId id="294" r:id="rId25"/>
    <p:sldId id="287" r:id="rId26"/>
    <p:sldId id="286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31D7DB"/>
    <a:srgbClr val="D933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Овал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Овал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Овал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2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52321-5958-494C-9408-0641F502F136}" type="datetimeFigureOut">
              <a:rPr lang="ru-RU"/>
              <a:pPr>
                <a:defRPr/>
              </a:pPr>
              <a:t>12.01.2017</a:t>
            </a:fld>
            <a:endParaRPr lang="ru-RU" dirty="0"/>
          </a:p>
        </p:txBody>
      </p:sp>
      <p:sp>
        <p:nvSpPr>
          <p:cNvPr id="23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1BD87-AC19-4D50-BCB5-42C3F540E56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9123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387DC-3C54-4FDF-BF88-017193F38989}" type="datetimeFigureOut">
              <a:rPr lang="ru-RU"/>
              <a:pPr>
                <a:defRPr/>
              </a:pPr>
              <a:t>12.01.2017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4F4A8-7D36-4084-BEE8-92440A61767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9553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458DE-72B1-4B24-B07C-CA58D03153D3}" type="datetimeFigureOut">
              <a:rPr lang="ru-RU"/>
              <a:pPr>
                <a:defRPr/>
              </a:pPr>
              <a:t>12.01.2017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3590C-9221-4F70-B1B4-0355D8469E7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3233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70D82-7B76-4AEA-AA7B-1B632D16BA1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1786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57D60-2DB6-4C7F-B0A0-3055ED9F1A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3159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4AE45-A5C2-41AA-9CA1-836495CF69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7347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ECE76-DA90-485A-9D65-484499ECE66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5812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302C2-A592-458A-B900-966DD27EAEA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756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F7F03E-EE6D-4208-9011-B7BDF8523C3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3041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825F6-732B-4D7C-897D-881332B0D79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1003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7615C-3FFF-4B49-A373-36A396D974F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7437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011E3F2-EC6B-42AF-BDEE-BA5C56D8C310}" type="datetimeFigureOut">
              <a:rPr lang="ru-RU"/>
              <a:pPr>
                <a:defRPr/>
              </a:pPr>
              <a:t>12.01.2017</a:t>
            </a:fld>
            <a:endParaRPr lang="ru-RU" dirty="0"/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668E59D-E285-4A1D-B1AD-AF4E0426CF2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95081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7DF76-8976-4E1D-BD4E-931A514EC5A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9229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93F07-5CA4-4F93-847A-C53AB775DA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55079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5D522-EBEA-4FDE-BD2E-6935BABCDD5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5594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2A10A-9EAB-4FA1-8186-D37983F906D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0965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Овал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Овал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Овал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Овал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Овал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392B7-67A8-4638-B1CC-6AFADCC63098}" type="datetimeFigureOut">
              <a:rPr lang="ru-RU"/>
              <a:pPr>
                <a:defRPr/>
              </a:pPr>
              <a:t>12.01.2017</a:t>
            </a:fld>
            <a:endParaRPr lang="ru-RU" dirty="0"/>
          </a:p>
        </p:txBody>
      </p:sp>
      <p:sp>
        <p:nvSpPr>
          <p:cNvPr id="21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BBBCB-4B12-4A72-B164-94FC874FC1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73303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C22C43-C242-4D7A-B270-CA9DE1E2917A}" type="datetimeFigureOut">
              <a:rPr lang="ru-RU"/>
              <a:pPr>
                <a:defRPr/>
              </a:pPr>
              <a:t>12.01.2017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2E4A2-36D7-4EAC-A448-BF01FCE7EF8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8827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8B410-9517-44E7-9B2A-3D249F752CCC}" type="datetimeFigureOut">
              <a:rPr lang="ru-RU"/>
              <a:pPr>
                <a:defRPr/>
              </a:pPr>
              <a:t>12.01.2017</a:t>
            </a:fld>
            <a:endParaRPr lang="ru-RU" dirty="0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292BF-15D6-46D2-A314-46A5F3CD546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0827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E5C7EDC-D827-496E-B5F5-83156FCD4A9A}" type="datetimeFigureOut">
              <a:rPr lang="ru-RU"/>
              <a:pPr>
                <a:defRPr/>
              </a:pPr>
              <a:t>12.01.2017</a:t>
            </a:fld>
            <a:endParaRPr lang="ru-RU" dirty="0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C9813AC-0926-4F73-90A5-3AA007C68B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156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97FBC-6D7D-4FF5-A58F-6EE01F5899E9}" type="datetimeFigureOut">
              <a:rPr lang="ru-RU"/>
              <a:pPr>
                <a:defRPr/>
              </a:pPr>
              <a:t>12.01.2017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B7FE2-6703-4B6C-AAB5-7871C04B929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4911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Прямая соединительная линия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Прямая соединительная линия 1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Прямая соединительная линия 1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Прямая соединительная линия 1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Дата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E6A7236-FEC6-48D4-94ED-E6CE7A7C8228}" type="datetimeFigureOut">
              <a:rPr lang="ru-RU"/>
              <a:pPr>
                <a:defRPr/>
              </a:pPr>
              <a:t>12.01.2017</a:t>
            </a:fld>
            <a:endParaRPr lang="ru-RU" dirty="0"/>
          </a:p>
        </p:txBody>
      </p:sp>
      <p:sp>
        <p:nvSpPr>
          <p:cNvPr id="13" name="Номер слайда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C56A347-A91A-4570-B6E7-405AAC4A92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4" name="Нижний колонтитул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181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Овал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Прямая соединительная линия 1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Прямая соединительная линия 1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" name="Прямая соединительная линия 2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B02710F-F79E-4F61-B3ED-4597982EB44F}" type="datetimeFigureOut">
              <a:rPr lang="ru-RU"/>
              <a:pPr>
                <a:defRPr/>
              </a:pPr>
              <a:t>12.01.2017</a:t>
            </a:fld>
            <a:endParaRPr lang="ru-RU" dirty="0"/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4ABE462-342A-49A0-90B7-781768565CF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4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984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8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fld id="{C2EF3337-69DC-4799-8530-D5539DAA8F20}" type="datetimeFigureOut">
              <a:rPr lang="ru-RU"/>
              <a:pPr>
                <a:defRPr/>
              </a:pPr>
              <a:t>12.01.2017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032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34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5AB9C9FF-7280-47BE-A46C-0402B36027D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899" r:id="rId4"/>
    <p:sldLayoutId id="2147483900" r:id="rId5"/>
    <p:sldLayoutId id="2147483919" r:id="rId6"/>
    <p:sldLayoutId id="2147483901" r:id="rId7"/>
    <p:sldLayoutId id="2147483920" r:id="rId8"/>
    <p:sldLayoutId id="2147483921" r:id="rId9"/>
    <p:sldLayoutId id="2147483902" r:id="rId10"/>
    <p:sldLayoutId id="214748390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3DBAA715-B684-4268-AB28-4713FE7A095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img-fotki.yandex.ru/get/3711/39663434.284/0_7e2d6_13fdfbe1_orig" TargetMode="External"/><Relationship Id="rId13" Type="http://schemas.openxmlformats.org/officeDocument/2006/relationships/image" Target="../media/image59.png"/><Relationship Id="rId18" Type="http://schemas.openxmlformats.org/officeDocument/2006/relationships/image" Target="../media/image62.png"/><Relationship Id="rId26" Type="http://schemas.openxmlformats.org/officeDocument/2006/relationships/image" Target="../media/image68.png"/><Relationship Id="rId39" Type="http://schemas.openxmlformats.org/officeDocument/2006/relationships/hyperlink" Target="http://img0.liveinternet.ru/images/attach/c/4/81/187/81187690_large_68494754_658700021.png" TargetMode="External"/><Relationship Id="rId3" Type="http://schemas.openxmlformats.org/officeDocument/2006/relationships/audio" Target="../media/media2.mp3"/><Relationship Id="rId21" Type="http://schemas.openxmlformats.org/officeDocument/2006/relationships/image" Target="../media/image65.png"/><Relationship Id="rId34" Type="http://schemas.openxmlformats.org/officeDocument/2006/relationships/image" Target="../media/image72.png"/><Relationship Id="rId42" Type="http://schemas.openxmlformats.org/officeDocument/2006/relationships/image" Target="../media/image76.png"/><Relationship Id="rId7" Type="http://schemas.openxmlformats.org/officeDocument/2006/relationships/image" Target="../media/image55.png"/><Relationship Id="rId12" Type="http://schemas.openxmlformats.org/officeDocument/2006/relationships/hyperlink" Target="http://fotki.yandex.ru/users/shadrinagalin/view/927344/" TargetMode="External"/><Relationship Id="rId17" Type="http://schemas.openxmlformats.org/officeDocument/2006/relationships/image" Target="../media/image61.png"/><Relationship Id="rId25" Type="http://schemas.openxmlformats.org/officeDocument/2006/relationships/hyperlink" Target="http://img1.liveinternet.ru/images/attach/c/4/81/184/81184031_large_67593159_N4F558D64D51F.png" TargetMode="External"/><Relationship Id="rId33" Type="http://schemas.openxmlformats.org/officeDocument/2006/relationships/hyperlink" Target="http://img1.liveinternet.ru/images/attach/c/4/81/187/81187687_large_68494711_227537454.png" TargetMode="External"/><Relationship Id="rId38" Type="http://schemas.openxmlformats.org/officeDocument/2006/relationships/image" Target="../media/image74.png"/><Relationship Id="rId2" Type="http://schemas.microsoft.com/office/2007/relationships/media" Target="../media/media2.mp3"/><Relationship Id="rId16" Type="http://schemas.openxmlformats.org/officeDocument/2006/relationships/hyperlink" Target="http://fotki.yandex.ru/users/shadrinagalin/view/927345/" TargetMode="External"/><Relationship Id="rId20" Type="http://schemas.openxmlformats.org/officeDocument/2006/relationships/image" Target="../media/image64.png"/><Relationship Id="rId29" Type="http://schemas.openxmlformats.org/officeDocument/2006/relationships/hyperlink" Target="http://img1.liveinternet.ru/images/attach/c/4/81/187/81187689_large_68494734_269108209.png" TargetMode="External"/><Relationship Id="rId41" Type="http://schemas.openxmlformats.org/officeDocument/2006/relationships/hyperlink" Target="http://img0.liveinternet.ru/images/attach/c/4/81/187/81187686_large_68494685_204127907.png" TargetMode="External"/><Relationship Id="rId1" Type="http://schemas.openxmlformats.org/officeDocument/2006/relationships/audio" Target="file:///E:\&#1082;&#1086;&#1085;&#1089;&#1091;&#1083;&#1100;&#1090;&#1072;&#1094;&#1080;&#1103;\Svete.mp3" TargetMode="External"/><Relationship Id="rId6" Type="http://schemas.openxmlformats.org/officeDocument/2006/relationships/hyperlink" Target="http://img-fotki.yandex.ru/get/4605/39663434.284/0_7e2be_c454da08_orig" TargetMode="External"/><Relationship Id="rId11" Type="http://schemas.openxmlformats.org/officeDocument/2006/relationships/image" Target="../media/image58.png"/><Relationship Id="rId24" Type="http://schemas.openxmlformats.org/officeDocument/2006/relationships/image" Target="../media/image67.png"/><Relationship Id="rId32" Type="http://schemas.openxmlformats.org/officeDocument/2006/relationships/image" Target="../media/image71.png"/><Relationship Id="rId37" Type="http://schemas.openxmlformats.org/officeDocument/2006/relationships/hyperlink" Target="http://img1.liveinternet.ru/images/attach/c/4/81/184/81184667_large_67593199_N6F8C3ED0647E.png" TargetMode="External"/><Relationship Id="rId40" Type="http://schemas.openxmlformats.org/officeDocument/2006/relationships/image" Target="../media/image75.png"/><Relationship Id="rId5" Type="http://schemas.openxmlformats.org/officeDocument/2006/relationships/image" Target="../media/image54.png"/><Relationship Id="rId15" Type="http://schemas.openxmlformats.org/officeDocument/2006/relationships/image" Target="../media/image60.png"/><Relationship Id="rId23" Type="http://schemas.openxmlformats.org/officeDocument/2006/relationships/hyperlink" Target="http://img0.liveinternet.ru/images/attach/c/4/81/184/81184864_large_67593143_N1A4C5414E12A.png" TargetMode="External"/><Relationship Id="rId28" Type="http://schemas.openxmlformats.org/officeDocument/2006/relationships/image" Target="../media/image69.png"/><Relationship Id="rId36" Type="http://schemas.openxmlformats.org/officeDocument/2006/relationships/image" Target="../media/image73.png"/><Relationship Id="rId10" Type="http://schemas.openxmlformats.org/officeDocument/2006/relationships/image" Target="../media/image57.png"/><Relationship Id="rId19" Type="http://schemas.openxmlformats.org/officeDocument/2006/relationships/image" Target="../media/image63.gif"/><Relationship Id="rId31" Type="http://schemas.openxmlformats.org/officeDocument/2006/relationships/hyperlink" Target="http://img0.liveinternet.ru/images/attach/c/4/81/184/81184668_large_67593214_N56DC88292FA9.png" TargetMode="External"/><Relationship Id="rId44" Type="http://schemas.openxmlformats.org/officeDocument/2006/relationships/image" Target="../media/image7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6.png"/><Relationship Id="rId14" Type="http://schemas.openxmlformats.org/officeDocument/2006/relationships/hyperlink" Target="http://fotki.yandex.ru/users/shadrinagalin/view/927370/" TargetMode="External"/><Relationship Id="rId22" Type="http://schemas.openxmlformats.org/officeDocument/2006/relationships/image" Target="../media/image66.gif"/><Relationship Id="rId27" Type="http://schemas.openxmlformats.org/officeDocument/2006/relationships/hyperlink" Target="http://img0.liveinternet.ru/images/attach/c/4/81/184/81184862_large_67593242_N00915070BB97.png" TargetMode="External"/><Relationship Id="rId30" Type="http://schemas.openxmlformats.org/officeDocument/2006/relationships/image" Target="../media/image70.png"/><Relationship Id="rId35" Type="http://schemas.openxmlformats.org/officeDocument/2006/relationships/hyperlink" Target="http://img0.liveinternet.ru/images/attach/c/4/81/184/81184032_large_67593169_N5B57ABB4F11C.png" TargetMode="External"/><Relationship Id="rId43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1.gif"/><Relationship Id="rId5" Type="http://schemas.openxmlformats.org/officeDocument/2006/relationships/image" Target="../media/image80.gif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gif"/><Relationship Id="rId3" Type="http://schemas.openxmlformats.org/officeDocument/2006/relationships/image" Target="../media/image84.gif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gif"/><Relationship Id="rId5" Type="http://schemas.openxmlformats.org/officeDocument/2006/relationships/image" Target="../media/image86.gif"/><Relationship Id="rId4" Type="http://schemas.openxmlformats.org/officeDocument/2006/relationships/image" Target="../media/image85.gif"/><Relationship Id="rId9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4.png"/><Relationship Id="rId7" Type="http://schemas.openxmlformats.org/officeDocument/2006/relationships/slide" Target="slide10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av@tar\Desktop\&#1048;&#1075;&#1088;&#1099;%20&#1089;&#1086;%20&#1079;&#1074;&#1091;&#1095;&#1072;&#1097;&#1080;&#1084;%20&#1089;&#1083;&#1086;&#1074;&#1086;&#1084;\SMS_uvedomlenie_na_iPhone.mp3" TargetMode="Externa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jpeg"/><Relationship Id="rId9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slide" Target="slide10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slide" Target="slide2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slide" Target="slide6.xm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microsoft.com/office/2007/relationships/media" Target="../media/media5.mp3"/><Relationship Id="rId7" Type="http://schemas.openxmlformats.org/officeDocument/2006/relationships/image" Target="../media/image120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0.jpe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3.png"/><Relationship Id="rId4" Type="http://schemas.openxmlformats.org/officeDocument/2006/relationships/audio" Target="../media/media5.mp3"/><Relationship Id="rId9" Type="http://schemas.openxmlformats.org/officeDocument/2006/relationships/image" Target="../media/image12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D:\01%20&#1044;&#1086;&#1088;&#1086;&#1078;&#1082;&#1072;%201-&#1043;&#1051;&#1040;&#1057;&#1053;&#1067;&#1045;.mp3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audio" Target="../media/audio1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Группа 4"/>
          <p:cNvGrpSpPr>
            <a:grpSpLocks/>
          </p:cNvGrpSpPr>
          <p:nvPr/>
        </p:nvGrpSpPr>
        <p:grpSpPr bwMode="auto">
          <a:xfrm>
            <a:off x="0" y="-285750"/>
            <a:ext cx="9715500" cy="7858125"/>
            <a:chOff x="0" y="-285776"/>
            <a:chExt cx="9715471" cy="7858126"/>
          </a:xfrm>
        </p:grpSpPr>
        <p:pic>
          <p:nvPicPr>
            <p:cNvPr id="9219" name="Picture 2" descr="C:\Documents and Settings\Лена\Рабочий стол\Новая папка (2)\749c22018516t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7620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2" descr="C:\Documents and Settings\Лена\Рабочий стол\Новая папка (2)\0f454d14b203t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158" y="-285776"/>
              <a:ext cx="9358313" cy="7858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1" name="TextBox 3"/>
            <p:cNvSpPr txBox="1">
              <a:spLocks noChangeArrowheads="1"/>
            </p:cNvSpPr>
            <p:nvPr/>
          </p:nvSpPr>
          <p:spPr bwMode="auto">
            <a:xfrm>
              <a:off x="2285984" y="3214686"/>
              <a:ext cx="3598862" cy="2862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ru-RU" altLang="ru-RU" sz="4800" b="1" dirty="0">
                  <a:solidFill>
                    <a:schemeClr val="tx2"/>
                  </a:solidFill>
                  <a:latin typeface="AllodsWest" pitchFamily="2" charset="0"/>
                </a:rPr>
                <a:t>Гласные и</a:t>
              </a:r>
            </a:p>
            <a:p>
              <a:pPr algn="ctr" eaLnBrk="1" hangingPunct="1"/>
              <a:r>
                <a:rPr lang="ru-RU" altLang="ru-RU" sz="4800" b="1" dirty="0">
                  <a:solidFill>
                    <a:schemeClr val="tx2"/>
                  </a:solidFill>
                  <a:latin typeface="AllodsWest" pitchFamily="2" charset="0"/>
                </a:rPr>
                <a:t> согласные звуки.</a:t>
              </a:r>
              <a:r>
                <a:rPr lang="ru-RU" altLang="ru-RU" sz="3600" b="1" dirty="0">
                  <a:solidFill>
                    <a:schemeClr val="tx2"/>
                  </a:solidFill>
                  <a:latin typeface="AllodsWest" pitchFamily="2" charset="0"/>
                </a:rPr>
                <a:t> </a:t>
              </a:r>
            </a:p>
            <a:p>
              <a:pPr algn="ctr" eaLnBrk="1" hangingPunct="1"/>
              <a:endParaRPr lang="ru-RU" altLang="ru-RU" sz="3600" b="1" dirty="0">
                <a:solidFill>
                  <a:schemeClr val="tx2"/>
                </a:solidFill>
                <a:latin typeface="AllodsWest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Лена\Рабочий стол\Новая папка (2)\749c22018516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858000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428625" y="142875"/>
            <a:ext cx="8501063" cy="5715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70C0"/>
                </a:solidFill>
              </a:rPr>
              <a:t>Помоги лягушатам поймать шары. Одной кидай шары с гласными звуками, другой с согласными.</a:t>
            </a:r>
            <a:endParaRPr lang="ru-RU" b="1" dirty="0">
              <a:solidFill>
                <a:srgbClr val="0070C0"/>
              </a:solidFill>
            </a:endParaRPr>
          </a:p>
        </p:txBody>
      </p:sp>
      <p:grpSp>
        <p:nvGrpSpPr>
          <p:cNvPr id="2" name="Группа 29"/>
          <p:cNvGrpSpPr>
            <a:grpSpLocks/>
          </p:cNvGrpSpPr>
          <p:nvPr/>
        </p:nvGrpSpPr>
        <p:grpSpPr bwMode="auto">
          <a:xfrm>
            <a:off x="0" y="928688"/>
            <a:ext cx="1273175" cy="1323975"/>
            <a:chOff x="0" y="785794"/>
            <a:chExt cx="1273176" cy="1323760"/>
          </a:xfrm>
        </p:grpSpPr>
        <p:pic>
          <p:nvPicPr>
            <p:cNvPr id="20504" name="Picture 5" descr="C:\Documents and Settings\Лена\Мои документы\Мои рисунки\Рисунокjnh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85794"/>
              <a:ext cx="1273176" cy="1323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05" name="TextBox 18"/>
            <p:cNvSpPr txBox="1">
              <a:spLocks noChangeArrowheads="1"/>
            </p:cNvSpPr>
            <p:nvPr/>
          </p:nvSpPr>
          <p:spPr bwMode="auto">
            <a:xfrm>
              <a:off x="357158" y="928670"/>
              <a:ext cx="500065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altLang="ru-RU" sz="6000" b="1">
                  <a:latin typeface="Calibri" pitchFamily="34" charset="0"/>
                </a:rPr>
                <a:t>У</a:t>
              </a:r>
            </a:p>
          </p:txBody>
        </p:sp>
      </p:grpSp>
      <p:grpSp>
        <p:nvGrpSpPr>
          <p:cNvPr id="3" name="Группа 30"/>
          <p:cNvGrpSpPr>
            <a:grpSpLocks/>
          </p:cNvGrpSpPr>
          <p:nvPr/>
        </p:nvGrpSpPr>
        <p:grpSpPr bwMode="auto">
          <a:xfrm>
            <a:off x="1285875" y="928688"/>
            <a:ext cx="1285875" cy="1336675"/>
            <a:chOff x="1285852" y="785794"/>
            <a:chExt cx="1285884" cy="1336973"/>
          </a:xfrm>
        </p:grpSpPr>
        <p:pic>
          <p:nvPicPr>
            <p:cNvPr id="20502" name="Picture 6" descr="C:\Documents and Settings\Лена\Мои документы\Мои рисунки\Рисунокjnh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5852" y="785794"/>
              <a:ext cx="1285884" cy="1336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03" name="TextBox 19"/>
            <p:cNvSpPr txBox="1">
              <a:spLocks noChangeArrowheads="1"/>
            </p:cNvSpPr>
            <p:nvPr/>
          </p:nvSpPr>
          <p:spPr bwMode="auto">
            <a:xfrm>
              <a:off x="1500166" y="928670"/>
              <a:ext cx="857256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altLang="ru-RU" sz="6000" b="1">
                  <a:latin typeface="Calibri" pitchFamily="34" charset="0"/>
                </a:rPr>
                <a:t>Ы</a:t>
              </a:r>
            </a:p>
          </p:txBody>
        </p:sp>
      </p:grpSp>
      <p:grpSp>
        <p:nvGrpSpPr>
          <p:cNvPr id="4" name="Группа 31"/>
          <p:cNvGrpSpPr>
            <a:grpSpLocks/>
          </p:cNvGrpSpPr>
          <p:nvPr/>
        </p:nvGrpSpPr>
        <p:grpSpPr bwMode="auto">
          <a:xfrm>
            <a:off x="2571750" y="857250"/>
            <a:ext cx="1357313" cy="1366838"/>
            <a:chOff x="2571736" y="785794"/>
            <a:chExt cx="1357322" cy="1366748"/>
          </a:xfrm>
        </p:grpSpPr>
        <p:pic>
          <p:nvPicPr>
            <p:cNvPr id="20500" name="Picture 7" descr="C:\Documents and Settings\Лена\Мои документы\Мои рисунки\Рисунокbvh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1736" y="785794"/>
              <a:ext cx="1357322" cy="1366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01" name="TextBox 20"/>
            <p:cNvSpPr txBox="1">
              <a:spLocks noChangeArrowheads="1"/>
            </p:cNvSpPr>
            <p:nvPr/>
          </p:nvSpPr>
          <p:spPr bwMode="auto">
            <a:xfrm>
              <a:off x="2928926" y="928670"/>
              <a:ext cx="702436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altLang="ru-RU" sz="6000" b="1">
                  <a:latin typeface="Calibri" pitchFamily="34" charset="0"/>
                </a:rPr>
                <a:t>Д</a:t>
              </a:r>
            </a:p>
          </p:txBody>
        </p:sp>
      </p:grpSp>
      <p:grpSp>
        <p:nvGrpSpPr>
          <p:cNvPr id="6" name="Группа 33"/>
          <p:cNvGrpSpPr>
            <a:grpSpLocks/>
          </p:cNvGrpSpPr>
          <p:nvPr/>
        </p:nvGrpSpPr>
        <p:grpSpPr bwMode="auto">
          <a:xfrm>
            <a:off x="5214938" y="857250"/>
            <a:ext cx="1276350" cy="1327150"/>
            <a:chOff x="4857752" y="928670"/>
            <a:chExt cx="1275906" cy="1326598"/>
          </a:xfrm>
        </p:grpSpPr>
        <p:pic>
          <p:nvPicPr>
            <p:cNvPr id="20498" name="Picture 9" descr="C:\Documents and Settings\Лена\Мои документы\Мои рисунки\Рисунокjnh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7752" y="928670"/>
              <a:ext cx="1275906" cy="1326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9" name="TextBox 24"/>
            <p:cNvSpPr txBox="1">
              <a:spLocks noChangeArrowheads="1"/>
            </p:cNvSpPr>
            <p:nvPr/>
          </p:nvSpPr>
          <p:spPr bwMode="auto">
            <a:xfrm>
              <a:off x="5214942" y="1000108"/>
              <a:ext cx="68159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altLang="ru-RU" sz="7200" b="1">
                  <a:latin typeface="Calibri" pitchFamily="34" charset="0"/>
                </a:rPr>
                <a:t>Э</a:t>
              </a:r>
            </a:p>
          </p:txBody>
        </p:sp>
      </p:grpSp>
      <p:grpSp>
        <p:nvGrpSpPr>
          <p:cNvPr id="7" name="Группа 35"/>
          <p:cNvGrpSpPr>
            <a:grpSpLocks/>
          </p:cNvGrpSpPr>
          <p:nvPr/>
        </p:nvGrpSpPr>
        <p:grpSpPr bwMode="auto">
          <a:xfrm>
            <a:off x="6500813" y="785813"/>
            <a:ext cx="1357312" cy="1366837"/>
            <a:chOff x="6429388" y="813572"/>
            <a:chExt cx="1357322" cy="1366748"/>
          </a:xfrm>
        </p:grpSpPr>
        <p:pic>
          <p:nvPicPr>
            <p:cNvPr id="20496" name="Picture 10" descr="C:\Documents and Settings\Лена\Мои документы\Мои рисунки\Рисунокbvh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29388" y="813572"/>
              <a:ext cx="1357322" cy="1366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7" name="TextBox 25"/>
            <p:cNvSpPr txBox="1">
              <a:spLocks noChangeArrowheads="1"/>
            </p:cNvSpPr>
            <p:nvPr/>
          </p:nvSpPr>
          <p:spPr bwMode="auto">
            <a:xfrm>
              <a:off x="6929454" y="857232"/>
              <a:ext cx="583818" cy="1200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altLang="ru-RU" sz="7200" b="1">
                  <a:latin typeface="Calibri" pitchFamily="34" charset="0"/>
                </a:rPr>
                <a:t>Г</a:t>
              </a:r>
            </a:p>
          </p:txBody>
        </p:sp>
      </p:grpSp>
      <p:grpSp>
        <p:nvGrpSpPr>
          <p:cNvPr id="8" name="Группа 34"/>
          <p:cNvGrpSpPr>
            <a:grpSpLocks/>
          </p:cNvGrpSpPr>
          <p:nvPr/>
        </p:nvGrpSpPr>
        <p:grpSpPr bwMode="auto">
          <a:xfrm>
            <a:off x="7786688" y="785813"/>
            <a:ext cx="1357312" cy="1366837"/>
            <a:chOff x="7786710" y="785794"/>
            <a:chExt cx="1357290" cy="1366716"/>
          </a:xfrm>
        </p:grpSpPr>
        <p:pic>
          <p:nvPicPr>
            <p:cNvPr id="20494" name="Picture 11" descr="C:\Documents and Settings\Лена\Мои документы\Мои рисунки\Рисунокbvh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6710" y="785794"/>
              <a:ext cx="1357290" cy="1366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5" name="TextBox 26"/>
            <p:cNvSpPr txBox="1">
              <a:spLocks noChangeArrowheads="1"/>
            </p:cNvSpPr>
            <p:nvPr/>
          </p:nvSpPr>
          <p:spPr bwMode="auto">
            <a:xfrm>
              <a:off x="8072462" y="857232"/>
              <a:ext cx="697616" cy="1200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altLang="ru-RU" sz="7200" b="1">
                  <a:latin typeface="Calibri" pitchFamily="34" charset="0"/>
                </a:rPr>
                <a:t>Б</a:t>
              </a:r>
            </a:p>
          </p:txBody>
        </p:sp>
      </p:grpSp>
      <p:pic>
        <p:nvPicPr>
          <p:cNvPr id="20490" name="Picture 2" descr="C:\Documents and Settings\Лена\Рабочий стол\Новая папка (2)\41b737b6729f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03" r="51135" b="9697"/>
          <a:stretch>
            <a:fillRect/>
          </a:stretch>
        </p:blipFill>
        <p:spPr bwMode="auto">
          <a:xfrm>
            <a:off x="214313" y="3500438"/>
            <a:ext cx="3071812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Овал 27"/>
          <p:cNvSpPr/>
          <p:nvPr/>
        </p:nvSpPr>
        <p:spPr>
          <a:xfrm>
            <a:off x="1500188" y="6215063"/>
            <a:ext cx="785812" cy="642937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492" name="Picture 2" descr="C:\Documents and Settings\Лена\Рабочий стол\Новая папка (2)\41b737b6729f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91" t="40303"/>
          <a:stretch>
            <a:fillRect/>
          </a:stretch>
        </p:blipFill>
        <p:spPr bwMode="auto">
          <a:xfrm>
            <a:off x="5857875" y="3500438"/>
            <a:ext cx="3286125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Овал 28"/>
          <p:cNvSpPr/>
          <p:nvPr/>
        </p:nvSpPr>
        <p:spPr>
          <a:xfrm>
            <a:off x="7215188" y="6215063"/>
            <a:ext cx="785812" cy="642937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69942E-6 L 0.13107 0.603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00" y="30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5607E-6 L -0.01806 0.5919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29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54335E-6 L 0.49115 0.6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00" y="3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89017E-6 L -0.45503 0.5819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00" y="2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83237E-6 L 0.05347 0.6002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" y="3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83237E-6 L -0.08715 0.6106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0" y="30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Лена\Рабочий стол\Новая папка (2)\749c22018516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115888"/>
            <a:ext cx="9144001" cy="6858000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285750" y="214313"/>
            <a:ext cx="8643938" cy="64293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70C0"/>
                </a:solidFill>
              </a:rPr>
              <a:t>Разложи яблоки по корзинам. В одну с гласными звуками, в другую с согласными.</a:t>
            </a:r>
          </a:p>
        </p:txBody>
      </p:sp>
      <p:pic>
        <p:nvPicPr>
          <p:cNvPr id="21508" name="Picture 2" descr="C:\Documents and Settings\Лена\Рабочий стол\Новая папка (2)\a88f69734131t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7"/>
          <a:stretch>
            <a:fillRect/>
          </a:stretch>
        </p:blipFill>
        <p:spPr bwMode="auto">
          <a:xfrm>
            <a:off x="2374900" y="928688"/>
            <a:ext cx="4984750" cy="592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3" descr="C:\Documents and Settings\All Users\Документы\Мои рисунки\korz49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13" y="4572000"/>
            <a:ext cx="342900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3" descr="C:\Documents and Settings\All Users\Документы\Мои рисунки\korz49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4572000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Дуга 11"/>
          <p:cNvSpPr/>
          <p:nvPr/>
        </p:nvSpPr>
        <p:spPr>
          <a:xfrm>
            <a:off x="7072313" y="1428750"/>
            <a:ext cx="71437" cy="71438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pSp>
        <p:nvGrpSpPr>
          <p:cNvPr id="2" name="Группа 25"/>
          <p:cNvGrpSpPr>
            <a:grpSpLocks/>
          </p:cNvGrpSpPr>
          <p:nvPr/>
        </p:nvGrpSpPr>
        <p:grpSpPr bwMode="auto">
          <a:xfrm>
            <a:off x="5286375" y="2357438"/>
            <a:ext cx="1531936" cy="1000125"/>
            <a:chOff x="7429520" y="3016980"/>
            <a:chExt cx="1531946" cy="999585"/>
          </a:xfrm>
          <a:solidFill>
            <a:srgbClr val="FF6600"/>
          </a:solidFill>
        </p:grpSpPr>
        <p:grpSp>
          <p:nvGrpSpPr>
            <p:cNvPr id="4" name="Группа 14"/>
            <p:cNvGrpSpPr>
              <a:grpSpLocks/>
            </p:cNvGrpSpPr>
            <p:nvPr/>
          </p:nvGrpSpPr>
          <p:grpSpPr bwMode="auto">
            <a:xfrm>
              <a:off x="7429520" y="3016980"/>
              <a:ext cx="1531946" cy="999585"/>
              <a:chOff x="6929454" y="1516782"/>
              <a:chExt cx="1531946" cy="999585"/>
            </a:xfrm>
            <a:grpFill/>
          </p:grpSpPr>
          <p:sp>
            <p:nvSpPr>
              <p:cNvPr id="29" name="Овал 28"/>
              <p:cNvSpPr/>
              <p:nvPr/>
            </p:nvSpPr>
            <p:spPr>
              <a:xfrm>
                <a:off x="7389830" y="1516782"/>
                <a:ext cx="1071570" cy="999585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8800" b="1" dirty="0"/>
                  <a:t>т</a:t>
                </a:r>
              </a:p>
            </p:txBody>
          </p:sp>
          <p:sp>
            <p:nvSpPr>
              <p:cNvPr id="30" name="Дуга 29"/>
              <p:cNvSpPr/>
              <p:nvPr/>
            </p:nvSpPr>
            <p:spPr>
              <a:xfrm>
                <a:off x="6929454" y="1643715"/>
                <a:ext cx="428628" cy="428394"/>
              </a:xfrm>
              <a:prstGeom prst="arc">
                <a:avLst/>
              </a:prstGeom>
              <a:noFill/>
              <a:ln w="5715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</p:grpSp>
        <p:sp>
          <p:nvSpPr>
            <p:cNvPr id="28" name="Месяц 27"/>
            <p:cNvSpPr/>
            <p:nvPr/>
          </p:nvSpPr>
          <p:spPr>
            <a:xfrm rot="2846948">
              <a:off x="7806622" y="2962144"/>
              <a:ext cx="245929" cy="355602"/>
            </a:xfrm>
            <a:prstGeom prst="mo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grpSp>
        <p:nvGrpSpPr>
          <p:cNvPr id="5" name="Группа 30"/>
          <p:cNvGrpSpPr>
            <a:grpSpLocks/>
          </p:cNvGrpSpPr>
          <p:nvPr/>
        </p:nvGrpSpPr>
        <p:grpSpPr bwMode="auto">
          <a:xfrm>
            <a:off x="2643189" y="3786190"/>
            <a:ext cx="677862" cy="555624"/>
            <a:chOff x="7429520" y="3016982"/>
            <a:chExt cx="677867" cy="555628"/>
          </a:xfrm>
          <a:solidFill>
            <a:srgbClr val="FF6600"/>
          </a:solidFill>
        </p:grpSpPr>
        <p:sp>
          <p:nvSpPr>
            <p:cNvPr id="35" name="Дуга 34"/>
            <p:cNvSpPr/>
            <p:nvPr/>
          </p:nvSpPr>
          <p:spPr bwMode="auto">
            <a:xfrm>
              <a:off x="7429520" y="3143982"/>
              <a:ext cx="428628" cy="428628"/>
            </a:xfrm>
            <a:prstGeom prst="arc">
              <a:avLst/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33" name="Месяц 32"/>
            <p:cNvSpPr/>
            <p:nvPr/>
          </p:nvSpPr>
          <p:spPr>
            <a:xfrm rot="2846948">
              <a:off x="7806554" y="2962212"/>
              <a:ext cx="246064" cy="355603"/>
            </a:xfrm>
            <a:prstGeom prst="mo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grpSp>
        <p:nvGrpSpPr>
          <p:cNvPr id="7" name="Группа 40"/>
          <p:cNvGrpSpPr>
            <a:grpSpLocks/>
          </p:cNvGrpSpPr>
          <p:nvPr/>
        </p:nvGrpSpPr>
        <p:grpSpPr bwMode="auto">
          <a:xfrm>
            <a:off x="5030785" y="3848367"/>
            <a:ext cx="2112966" cy="1046162"/>
            <a:chOff x="6603403" y="3143982"/>
            <a:chExt cx="2438052" cy="1046167"/>
          </a:xfrm>
          <a:solidFill>
            <a:srgbClr val="FF6600"/>
          </a:solidFill>
        </p:grpSpPr>
        <p:grpSp>
          <p:nvGrpSpPr>
            <p:cNvPr id="8" name="Группа 14"/>
            <p:cNvGrpSpPr>
              <a:grpSpLocks/>
            </p:cNvGrpSpPr>
            <p:nvPr/>
          </p:nvGrpSpPr>
          <p:grpSpPr bwMode="auto">
            <a:xfrm>
              <a:off x="7429519" y="3143982"/>
              <a:ext cx="1611936" cy="1046167"/>
              <a:chOff x="6929453" y="1643784"/>
              <a:chExt cx="1611936" cy="1046167"/>
            </a:xfrm>
            <a:grpFill/>
          </p:grpSpPr>
          <p:sp>
            <p:nvSpPr>
              <p:cNvPr id="44" name="Овал 43"/>
              <p:cNvSpPr/>
              <p:nvPr/>
            </p:nvSpPr>
            <p:spPr>
              <a:xfrm>
                <a:off x="7469821" y="1689821"/>
                <a:ext cx="1071568" cy="100013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6000" b="1" dirty="0"/>
                  <a:t>А</a:t>
                </a:r>
              </a:p>
            </p:txBody>
          </p:sp>
          <p:sp>
            <p:nvSpPr>
              <p:cNvPr id="45" name="Дуга 44"/>
              <p:cNvSpPr/>
              <p:nvPr/>
            </p:nvSpPr>
            <p:spPr>
              <a:xfrm>
                <a:off x="6929453" y="1643784"/>
                <a:ext cx="428628" cy="428628"/>
              </a:xfrm>
              <a:prstGeom prst="arc">
                <a:avLst/>
              </a:prstGeom>
              <a:noFill/>
              <a:ln w="5715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</p:grpSp>
        <p:sp>
          <p:nvSpPr>
            <p:cNvPr id="43" name="Месяц 42"/>
            <p:cNvSpPr/>
            <p:nvPr/>
          </p:nvSpPr>
          <p:spPr>
            <a:xfrm rot="2846948">
              <a:off x="6658051" y="3157896"/>
              <a:ext cx="246064" cy="355359"/>
            </a:xfrm>
            <a:prstGeom prst="mo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grpSp>
        <p:nvGrpSpPr>
          <p:cNvPr id="9" name="Группа 24"/>
          <p:cNvGrpSpPr>
            <a:grpSpLocks/>
          </p:cNvGrpSpPr>
          <p:nvPr/>
        </p:nvGrpSpPr>
        <p:grpSpPr bwMode="auto">
          <a:xfrm>
            <a:off x="3143248" y="1071562"/>
            <a:ext cx="1071563" cy="1341438"/>
            <a:chOff x="7286642" y="3016980"/>
            <a:chExt cx="1071570" cy="1340714"/>
          </a:xfrm>
          <a:solidFill>
            <a:srgbClr val="FF6600"/>
          </a:solidFill>
        </p:grpSpPr>
        <p:grpSp>
          <p:nvGrpSpPr>
            <p:cNvPr id="10" name="Группа 14"/>
            <p:cNvGrpSpPr>
              <a:grpSpLocks/>
            </p:cNvGrpSpPr>
            <p:nvPr/>
          </p:nvGrpSpPr>
          <p:grpSpPr bwMode="auto">
            <a:xfrm>
              <a:off x="7286642" y="3143913"/>
              <a:ext cx="1071570" cy="1213781"/>
              <a:chOff x="6786576" y="1643715"/>
              <a:chExt cx="1071570" cy="1213781"/>
            </a:xfrm>
            <a:grpFill/>
          </p:grpSpPr>
          <p:sp>
            <p:nvSpPr>
              <p:cNvPr id="11" name="Овал 10"/>
              <p:cNvSpPr/>
              <p:nvPr/>
            </p:nvSpPr>
            <p:spPr>
              <a:xfrm>
                <a:off x="6786576" y="1857910"/>
                <a:ext cx="1071570" cy="999586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4800" b="1" dirty="0"/>
                  <a:t>У</a:t>
                </a:r>
              </a:p>
            </p:txBody>
          </p:sp>
          <p:sp>
            <p:nvSpPr>
              <p:cNvPr id="13" name="Дуга 12"/>
              <p:cNvSpPr/>
              <p:nvPr/>
            </p:nvSpPr>
            <p:spPr>
              <a:xfrm>
                <a:off x="6929454" y="1643715"/>
                <a:ext cx="428628" cy="428394"/>
              </a:xfrm>
              <a:prstGeom prst="arc">
                <a:avLst/>
              </a:prstGeom>
              <a:noFill/>
              <a:ln w="5715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</p:grpSp>
        <p:sp>
          <p:nvSpPr>
            <p:cNvPr id="14" name="Месяц 13"/>
            <p:cNvSpPr/>
            <p:nvPr/>
          </p:nvSpPr>
          <p:spPr>
            <a:xfrm rot="2846948">
              <a:off x="7806622" y="2962144"/>
              <a:ext cx="245929" cy="355602"/>
            </a:xfrm>
            <a:prstGeom prst="mo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sp>
        <p:nvSpPr>
          <p:cNvPr id="53" name="Овал 52"/>
          <p:cNvSpPr/>
          <p:nvPr/>
        </p:nvSpPr>
        <p:spPr>
          <a:xfrm>
            <a:off x="7572375" y="6143625"/>
            <a:ext cx="785813" cy="71437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pSp>
        <p:nvGrpSpPr>
          <p:cNvPr id="21517" name="Группа 53"/>
          <p:cNvGrpSpPr>
            <a:grpSpLocks/>
          </p:cNvGrpSpPr>
          <p:nvPr/>
        </p:nvGrpSpPr>
        <p:grpSpPr bwMode="auto">
          <a:xfrm>
            <a:off x="7572375" y="1785938"/>
            <a:ext cx="379413" cy="1428750"/>
            <a:chOff x="4714876" y="3786190"/>
            <a:chExt cx="1964020" cy="3712800"/>
          </a:xfrm>
        </p:grpSpPr>
        <p:grpSp>
          <p:nvGrpSpPr>
            <p:cNvPr id="21522" name="Группа 45"/>
            <p:cNvGrpSpPr>
              <a:grpSpLocks/>
            </p:cNvGrpSpPr>
            <p:nvPr/>
          </p:nvGrpSpPr>
          <p:grpSpPr bwMode="auto">
            <a:xfrm>
              <a:off x="6000755" y="3786190"/>
              <a:ext cx="678141" cy="554895"/>
              <a:chOff x="7429515" y="3016981"/>
              <a:chExt cx="678141" cy="554895"/>
            </a:xfrm>
          </p:grpSpPr>
          <p:sp>
            <p:nvSpPr>
              <p:cNvPr id="57" name="Дуга 56"/>
              <p:cNvSpPr/>
              <p:nvPr/>
            </p:nvSpPr>
            <p:spPr>
              <a:xfrm>
                <a:off x="7425591" y="3144865"/>
                <a:ext cx="427316" cy="429035"/>
              </a:xfrm>
              <a:prstGeom prst="arc">
                <a:avLst/>
              </a:prstGeom>
              <a:ln w="5715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sp>
            <p:nvSpPr>
              <p:cNvPr id="58" name="Месяц 57"/>
              <p:cNvSpPr/>
              <p:nvPr/>
            </p:nvSpPr>
            <p:spPr>
              <a:xfrm rot="2846948">
                <a:off x="7803108" y="2959954"/>
                <a:ext cx="247520" cy="361575"/>
              </a:xfrm>
              <a:prstGeom prst="moon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</p:grpSp>
        <p:sp>
          <p:nvSpPr>
            <p:cNvPr id="21523" name="TextBox 55"/>
            <p:cNvSpPr txBox="1">
              <a:spLocks noChangeArrowheads="1"/>
            </p:cNvSpPr>
            <p:nvPr/>
          </p:nvSpPr>
          <p:spPr bwMode="auto">
            <a:xfrm>
              <a:off x="4714876" y="5929330"/>
              <a:ext cx="846707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 sz="9600" b="1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sp>
        <p:nvSpPr>
          <p:cNvPr id="59" name="Овал 58"/>
          <p:cNvSpPr/>
          <p:nvPr/>
        </p:nvSpPr>
        <p:spPr>
          <a:xfrm>
            <a:off x="1071563" y="6143625"/>
            <a:ext cx="785812" cy="71437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pSp>
        <p:nvGrpSpPr>
          <p:cNvPr id="22" name="Группа 18"/>
          <p:cNvGrpSpPr>
            <a:grpSpLocks/>
          </p:cNvGrpSpPr>
          <p:nvPr/>
        </p:nvGrpSpPr>
        <p:grpSpPr bwMode="auto">
          <a:xfrm>
            <a:off x="2643188" y="2571750"/>
            <a:ext cx="1071562" cy="1285875"/>
            <a:chOff x="6715140" y="1643050"/>
            <a:chExt cx="1071570" cy="1285884"/>
          </a:xfrm>
          <a:solidFill>
            <a:srgbClr val="FF6600"/>
          </a:solidFill>
        </p:grpSpPr>
        <p:sp>
          <p:nvSpPr>
            <p:cNvPr id="20" name="Овал 19"/>
            <p:cNvSpPr/>
            <p:nvPr/>
          </p:nvSpPr>
          <p:spPr>
            <a:xfrm>
              <a:off x="6715140" y="1928802"/>
              <a:ext cx="1071570" cy="100013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8000" b="1" dirty="0"/>
                <a:t>И</a:t>
              </a:r>
            </a:p>
          </p:txBody>
        </p:sp>
        <p:sp>
          <p:nvSpPr>
            <p:cNvPr id="21" name="Дуга 20"/>
            <p:cNvSpPr/>
            <p:nvPr/>
          </p:nvSpPr>
          <p:spPr>
            <a:xfrm>
              <a:off x="6929454" y="1643050"/>
              <a:ext cx="428628" cy="428628"/>
            </a:xfrm>
            <a:prstGeom prst="arc">
              <a:avLst/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grpSp>
        <p:nvGrpSpPr>
          <p:cNvPr id="25" name="Группа 21"/>
          <p:cNvGrpSpPr>
            <a:grpSpLocks/>
          </p:cNvGrpSpPr>
          <p:nvPr/>
        </p:nvGrpSpPr>
        <p:grpSpPr bwMode="auto">
          <a:xfrm>
            <a:off x="4000500" y="2643188"/>
            <a:ext cx="1071563" cy="1214437"/>
            <a:chOff x="6786578" y="1643050"/>
            <a:chExt cx="1071570" cy="1214445"/>
          </a:xfrm>
          <a:solidFill>
            <a:srgbClr val="FF6600"/>
          </a:solidFill>
        </p:grpSpPr>
        <p:sp>
          <p:nvSpPr>
            <p:cNvPr id="23" name="Овал 22"/>
            <p:cNvSpPr/>
            <p:nvPr/>
          </p:nvSpPr>
          <p:spPr>
            <a:xfrm>
              <a:off x="6786578" y="1857363"/>
              <a:ext cx="1071570" cy="100013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be-BY" sz="6600" b="1" dirty="0"/>
                <a:t>Д</a:t>
              </a:r>
              <a:endParaRPr lang="ru-RU" sz="6600" b="1" dirty="0"/>
            </a:p>
          </p:txBody>
        </p:sp>
        <p:sp>
          <p:nvSpPr>
            <p:cNvPr id="24" name="Дуга 23"/>
            <p:cNvSpPr/>
            <p:nvPr/>
          </p:nvSpPr>
          <p:spPr>
            <a:xfrm>
              <a:off x="6929454" y="1643050"/>
              <a:ext cx="428628" cy="428628"/>
            </a:xfrm>
            <a:prstGeom prst="arc">
              <a:avLst/>
            </a:prstGeom>
            <a:noFill/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grpSp>
        <p:nvGrpSpPr>
          <p:cNvPr id="26" name="Группа 35"/>
          <p:cNvGrpSpPr>
            <a:grpSpLocks/>
          </p:cNvGrpSpPr>
          <p:nvPr/>
        </p:nvGrpSpPr>
        <p:grpSpPr bwMode="auto">
          <a:xfrm>
            <a:off x="3143251" y="3901281"/>
            <a:ext cx="1071563" cy="1341437"/>
            <a:chOff x="7286644" y="3016981"/>
            <a:chExt cx="1071570" cy="1340713"/>
          </a:xfrm>
          <a:solidFill>
            <a:srgbClr val="FF6600"/>
          </a:solidFill>
        </p:grpSpPr>
        <p:grpSp>
          <p:nvGrpSpPr>
            <p:cNvPr id="27" name="Группа 14"/>
            <p:cNvGrpSpPr>
              <a:grpSpLocks/>
            </p:cNvGrpSpPr>
            <p:nvPr/>
          </p:nvGrpSpPr>
          <p:grpSpPr bwMode="auto">
            <a:xfrm>
              <a:off x="7286644" y="3143248"/>
              <a:ext cx="1071570" cy="1214446"/>
              <a:chOff x="6786578" y="1643050"/>
              <a:chExt cx="1071570" cy="1214446"/>
            </a:xfrm>
            <a:grpFill/>
          </p:grpSpPr>
          <p:sp>
            <p:nvSpPr>
              <p:cNvPr id="39" name="Овал 38"/>
              <p:cNvSpPr/>
              <p:nvPr/>
            </p:nvSpPr>
            <p:spPr>
              <a:xfrm>
                <a:off x="6786578" y="1857911"/>
                <a:ext cx="1071570" cy="999585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7200" b="1" dirty="0"/>
                  <a:t>ш</a:t>
                </a:r>
              </a:p>
            </p:txBody>
          </p:sp>
          <p:sp>
            <p:nvSpPr>
              <p:cNvPr id="40" name="Дуга 39"/>
              <p:cNvSpPr/>
              <p:nvPr/>
            </p:nvSpPr>
            <p:spPr>
              <a:xfrm>
                <a:off x="6929454" y="1643715"/>
                <a:ext cx="428628" cy="428394"/>
              </a:xfrm>
              <a:prstGeom prst="arc">
                <a:avLst/>
              </a:prstGeom>
              <a:noFill/>
              <a:ln w="5715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</p:grpSp>
        <p:sp>
          <p:nvSpPr>
            <p:cNvPr id="38" name="Месяц 37"/>
            <p:cNvSpPr/>
            <p:nvPr/>
          </p:nvSpPr>
          <p:spPr>
            <a:xfrm rot="2846948">
              <a:off x="7806622" y="2962144"/>
              <a:ext cx="245929" cy="355602"/>
            </a:xfrm>
            <a:prstGeom prst="mo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-0.30382 0.592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91" y="2963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 L -0.1783 0.3777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24" y="1888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0.17031 0.415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7" y="2076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59259E-6 L 0.40555 0.3726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78" y="1863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07407E-6 L 0.51459 0.195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976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85185E-6 L 0.32726 0.1655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54" y="8264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7.40741E-7 L -0.47482 0.195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50" y="976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Лена\Рабочий стол\Новая папка (2)\749c22018516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Прямоугольник 2"/>
          <p:cNvSpPr>
            <a:spLocks noChangeArrowheads="1"/>
          </p:cNvSpPr>
          <p:nvPr/>
        </p:nvSpPr>
        <p:spPr bwMode="auto">
          <a:xfrm>
            <a:off x="0" y="1214438"/>
            <a:ext cx="8715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sz="3600" b="1">
              <a:solidFill>
                <a:srgbClr val="0070C0"/>
              </a:solidFill>
            </a:endParaRPr>
          </a:p>
        </p:txBody>
      </p:sp>
      <p:pic>
        <p:nvPicPr>
          <p:cNvPr id="23556" name="Picture 2" descr="C:\Documents and Settings\Лена\Рабочий стол\Новая папка (2)\749c22018516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14313" y="214313"/>
            <a:ext cx="8715375" cy="71437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Помоги мишке собрать грибы, с картинками, которые начинаются на согласный звук. </a:t>
            </a:r>
          </a:p>
        </p:txBody>
      </p:sp>
      <p:grpSp>
        <p:nvGrpSpPr>
          <p:cNvPr id="2" name="Группа 34"/>
          <p:cNvGrpSpPr>
            <a:grpSpLocks/>
          </p:cNvGrpSpPr>
          <p:nvPr/>
        </p:nvGrpSpPr>
        <p:grpSpPr bwMode="auto">
          <a:xfrm>
            <a:off x="3571875" y="1285875"/>
            <a:ext cx="2085975" cy="2000250"/>
            <a:chOff x="4000496" y="3357562"/>
            <a:chExt cx="2085975" cy="2000264"/>
          </a:xfrm>
        </p:grpSpPr>
        <p:pic>
          <p:nvPicPr>
            <p:cNvPr id="23588" name="Picture 7" descr="C:\Documents and Settings\Лена\Мои документы\Мои рисунки\imageпрмпр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694"/>
            <a:stretch>
              <a:fillRect/>
            </a:stretch>
          </p:blipFill>
          <p:spPr bwMode="auto">
            <a:xfrm>
              <a:off x="4000496" y="3357562"/>
              <a:ext cx="2085975" cy="2000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589" name="Группа 33"/>
            <p:cNvGrpSpPr>
              <a:grpSpLocks/>
            </p:cNvGrpSpPr>
            <p:nvPr/>
          </p:nvGrpSpPr>
          <p:grpSpPr bwMode="auto">
            <a:xfrm>
              <a:off x="4571996" y="4500570"/>
              <a:ext cx="1000125" cy="857256"/>
              <a:chOff x="214278" y="5500702"/>
              <a:chExt cx="1000125" cy="928694"/>
            </a:xfrm>
          </p:grpSpPr>
          <p:sp>
            <p:nvSpPr>
              <p:cNvPr id="10" name="Овал 9"/>
              <p:cNvSpPr/>
              <p:nvPr/>
            </p:nvSpPr>
            <p:spPr>
              <a:xfrm>
                <a:off x="214278" y="5500702"/>
                <a:ext cx="1000125" cy="928694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pic>
            <p:nvPicPr>
              <p:cNvPr id="23591" name="Picture 11" descr="C:\Documents and Settings\All Users\Документы\Мои рисунки\уцйцця.bmp"/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720" y="5572140"/>
                <a:ext cx="857256" cy="8056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" name="Группа 41"/>
          <p:cNvGrpSpPr>
            <a:grpSpLocks/>
          </p:cNvGrpSpPr>
          <p:nvPr/>
        </p:nvGrpSpPr>
        <p:grpSpPr bwMode="auto">
          <a:xfrm>
            <a:off x="3500438" y="3857625"/>
            <a:ext cx="1785937" cy="2143125"/>
            <a:chOff x="-3571931" y="0"/>
            <a:chExt cx="1785950" cy="2143140"/>
          </a:xfrm>
        </p:grpSpPr>
        <p:grpSp>
          <p:nvGrpSpPr>
            <p:cNvPr id="23583" name="Группа 14"/>
            <p:cNvGrpSpPr>
              <a:grpSpLocks/>
            </p:cNvGrpSpPr>
            <p:nvPr/>
          </p:nvGrpSpPr>
          <p:grpSpPr bwMode="auto">
            <a:xfrm>
              <a:off x="-3571931" y="0"/>
              <a:ext cx="1785950" cy="2143140"/>
              <a:chOff x="0" y="1000108"/>
              <a:chExt cx="2085975" cy="2143140"/>
            </a:xfrm>
          </p:grpSpPr>
          <p:pic>
            <p:nvPicPr>
              <p:cNvPr id="23586" name="Picture 4" descr="C:\Documents and Settings\Лена\Рабочий стол\Новая папка (2)\c436167f261ft.jpg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216"/>
              <a:stretch>
                <a:fillRect/>
              </a:stretch>
            </p:blipFill>
            <p:spPr bwMode="auto">
              <a:xfrm>
                <a:off x="285720" y="1000108"/>
                <a:ext cx="1714500" cy="1714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87" name="Picture 7" descr="C:\Documents and Settings\Лена\Мои документы\Мои рисунки\imageпрмпр.jpg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914" b="8694"/>
              <a:stretch>
                <a:fillRect/>
              </a:stretch>
            </p:blipFill>
            <p:spPr bwMode="auto">
              <a:xfrm>
                <a:off x="0" y="2214554"/>
                <a:ext cx="2085975" cy="928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" name="Овал 13"/>
            <p:cNvSpPr/>
            <p:nvPr/>
          </p:nvSpPr>
          <p:spPr>
            <a:xfrm>
              <a:off x="-3143303" y="1143008"/>
              <a:ext cx="1000132" cy="928695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15" name="Picture 3" descr="image9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lum contrast="20000"/>
            </a:blip>
            <a:srcRect/>
            <a:stretch>
              <a:fillRect/>
            </a:stretch>
          </p:blipFill>
          <p:spPr bwMode="auto">
            <a:xfrm>
              <a:off x="-3071865" y="1214447"/>
              <a:ext cx="642943" cy="6762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3560" name="Picture 3" descr="C:\Documents and Settings\Лена\Рабочий стол\Новая папка (2)\57c8339fb454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8" r="20093"/>
          <a:stretch>
            <a:fillRect/>
          </a:stretch>
        </p:blipFill>
        <p:spPr bwMode="auto">
          <a:xfrm>
            <a:off x="5786438" y="1155700"/>
            <a:ext cx="3357562" cy="570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31"/>
          <p:cNvGrpSpPr>
            <a:grpSpLocks/>
          </p:cNvGrpSpPr>
          <p:nvPr/>
        </p:nvGrpSpPr>
        <p:grpSpPr bwMode="auto">
          <a:xfrm>
            <a:off x="1785938" y="4643438"/>
            <a:ext cx="2085975" cy="2000250"/>
            <a:chOff x="2143108" y="1428736"/>
            <a:chExt cx="2085975" cy="2000264"/>
          </a:xfrm>
        </p:grpSpPr>
        <p:pic>
          <p:nvPicPr>
            <p:cNvPr id="23579" name="Picture 6" descr="C:\Documents and Settings\Лена\Мои документы\Мои рисунки\imageпрмпр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694"/>
            <a:stretch>
              <a:fillRect/>
            </a:stretch>
          </p:blipFill>
          <p:spPr bwMode="auto">
            <a:xfrm>
              <a:off x="2143108" y="1428736"/>
              <a:ext cx="2085975" cy="2000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580" name="Группа 30"/>
            <p:cNvGrpSpPr>
              <a:grpSpLocks/>
            </p:cNvGrpSpPr>
            <p:nvPr/>
          </p:nvGrpSpPr>
          <p:grpSpPr bwMode="auto">
            <a:xfrm>
              <a:off x="2714608" y="2428868"/>
              <a:ext cx="1000125" cy="928693"/>
              <a:chOff x="214278" y="4714884"/>
              <a:chExt cx="1000125" cy="928693"/>
            </a:xfrm>
          </p:grpSpPr>
          <p:sp>
            <p:nvSpPr>
              <p:cNvPr id="22" name="Овал 21"/>
              <p:cNvSpPr/>
              <p:nvPr/>
            </p:nvSpPr>
            <p:spPr>
              <a:xfrm>
                <a:off x="214278" y="4714884"/>
                <a:ext cx="1000125" cy="928693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pic>
            <p:nvPicPr>
              <p:cNvPr id="23582" name="Picture 10" descr="C:\Documents and Settings\All Users\Документы\Мои рисунки\рпмап.bmp"/>
              <p:cNvPicPr>
                <a:picLocks noChangeAspect="1" noChangeArrowheads="1"/>
              </p:cNvPicPr>
              <p:nvPr/>
            </p:nvPicPr>
            <p:blipFill>
              <a:blip r:embed="rId8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7158" y="4786322"/>
                <a:ext cx="785818" cy="785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9" name="Группа 20"/>
          <p:cNvGrpSpPr>
            <a:grpSpLocks/>
          </p:cNvGrpSpPr>
          <p:nvPr/>
        </p:nvGrpSpPr>
        <p:grpSpPr bwMode="auto">
          <a:xfrm>
            <a:off x="285750" y="1071563"/>
            <a:ext cx="2085975" cy="2071687"/>
            <a:chOff x="214282" y="3714752"/>
            <a:chExt cx="2085975" cy="2071702"/>
          </a:xfrm>
        </p:grpSpPr>
        <p:pic>
          <p:nvPicPr>
            <p:cNvPr id="23575" name="Picture 6" descr="C:\Documents and Settings\Лена\Мои документы\Мои рисунки\imageпрмпр.jpg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34"/>
            <a:stretch>
              <a:fillRect/>
            </a:stretch>
          </p:blipFill>
          <p:spPr bwMode="auto">
            <a:xfrm>
              <a:off x="214282" y="3714752"/>
              <a:ext cx="2085975" cy="2071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576" name="Группа 19"/>
            <p:cNvGrpSpPr>
              <a:grpSpLocks/>
            </p:cNvGrpSpPr>
            <p:nvPr/>
          </p:nvGrpSpPr>
          <p:grpSpPr bwMode="auto">
            <a:xfrm>
              <a:off x="785782" y="4857760"/>
              <a:ext cx="1000125" cy="928694"/>
              <a:chOff x="428591" y="1500174"/>
              <a:chExt cx="1143000" cy="1071570"/>
            </a:xfrm>
          </p:grpSpPr>
          <p:sp>
            <p:nvSpPr>
              <p:cNvPr id="27" name="Овал 26"/>
              <p:cNvSpPr/>
              <p:nvPr/>
            </p:nvSpPr>
            <p:spPr>
              <a:xfrm>
                <a:off x="428591" y="1500174"/>
                <a:ext cx="1143000" cy="107157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dirty="0"/>
              </a:p>
            </p:txBody>
          </p:sp>
          <p:pic>
            <p:nvPicPr>
              <p:cNvPr id="23578" name="Picture 8" descr="C:\Documents and Settings\All Users\Документы\Мои рисунки\zont31.jpg"/>
              <p:cNvPicPr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1472" y="1571612"/>
                <a:ext cx="912810" cy="8215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2" name="Группа 39"/>
          <p:cNvGrpSpPr>
            <a:grpSpLocks/>
          </p:cNvGrpSpPr>
          <p:nvPr/>
        </p:nvGrpSpPr>
        <p:grpSpPr bwMode="auto">
          <a:xfrm>
            <a:off x="2000250" y="2143125"/>
            <a:ext cx="1857375" cy="2214563"/>
            <a:chOff x="-3857683" y="2285992"/>
            <a:chExt cx="1857388" cy="2214578"/>
          </a:xfrm>
        </p:grpSpPr>
        <p:grpSp>
          <p:nvGrpSpPr>
            <p:cNvPr id="23570" name="Группа 16"/>
            <p:cNvGrpSpPr>
              <a:grpSpLocks/>
            </p:cNvGrpSpPr>
            <p:nvPr/>
          </p:nvGrpSpPr>
          <p:grpSpPr bwMode="auto">
            <a:xfrm>
              <a:off x="-3857683" y="2285992"/>
              <a:ext cx="1857388" cy="2214578"/>
              <a:chOff x="4000496" y="1071546"/>
              <a:chExt cx="2085975" cy="2214578"/>
            </a:xfrm>
          </p:grpSpPr>
          <p:pic>
            <p:nvPicPr>
              <p:cNvPr id="23573" name="Picture 5" descr="C:\Documents and Settings\Лена\Рабочий стол\Новая папка (2)\c436167f261ft.jpg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216"/>
              <a:stretch>
                <a:fillRect/>
              </a:stretch>
            </p:blipFill>
            <p:spPr bwMode="auto">
              <a:xfrm>
                <a:off x="4286248" y="1071546"/>
                <a:ext cx="1714500" cy="1714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74" name="Picture 7" descr="C:\Documents and Settings\Лена\Мои документы\Мои рисунки\imageпрмпр.jpg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914" b="8694"/>
              <a:stretch>
                <a:fillRect/>
              </a:stretch>
            </p:blipFill>
            <p:spPr bwMode="auto">
              <a:xfrm>
                <a:off x="4000496" y="2357430"/>
                <a:ext cx="2085975" cy="928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1" name="Овал 26"/>
            <p:cNvSpPr/>
            <p:nvPr/>
          </p:nvSpPr>
          <p:spPr>
            <a:xfrm>
              <a:off x="-3429055" y="3429000"/>
              <a:ext cx="1000132" cy="92869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3572" name="Picture 14" descr="C:\Documents and Settings\Лена\Мои документы\Мои рисунки\imagesтиб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57618" y="3500438"/>
              <a:ext cx="809620" cy="809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Группа 37"/>
          <p:cNvGrpSpPr>
            <a:grpSpLocks/>
          </p:cNvGrpSpPr>
          <p:nvPr/>
        </p:nvGrpSpPr>
        <p:grpSpPr bwMode="auto">
          <a:xfrm>
            <a:off x="285750" y="3571875"/>
            <a:ext cx="1785938" cy="2214563"/>
            <a:chOff x="0" y="3000372"/>
            <a:chExt cx="1785918" cy="2214578"/>
          </a:xfrm>
        </p:grpSpPr>
        <p:grpSp>
          <p:nvGrpSpPr>
            <p:cNvPr id="23565" name="Группа 15"/>
            <p:cNvGrpSpPr>
              <a:grpSpLocks/>
            </p:cNvGrpSpPr>
            <p:nvPr/>
          </p:nvGrpSpPr>
          <p:grpSpPr bwMode="auto">
            <a:xfrm>
              <a:off x="0" y="3000372"/>
              <a:ext cx="1785918" cy="2214578"/>
              <a:chOff x="2071670" y="4214818"/>
              <a:chExt cx="2085975" cy="2214578"/>
            </a:xfrm>
          </p:grpSpPr>
          <p:pic>
            <p:nvPicPr>
              <p:cNvPr id="23568" name="Picture 5" descr="C:\Documents and Settings\Лена\Рабочий стол\Новая папка (2)\c436167f261ft.jpg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216"/>
              <a:stretch>
                <a:fillRect/>
              </a:stretch>
            </p:blipFill>
            <p:spPr bwMode="auto">
              <a:xfrm>
                <a:off x="2428860" y="4214818"/>
                <a:ext cx="1714500" cy="1714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569" name="Picture 7" descr="C:\Documents and Settings\Лена\Мои документы\Мои рисунки\imageпрмпр.jpg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914" b="8694"/>
              <a:stretch>
                <a:fillRect/>
              </a:stretch>
            </p:blipFill>
            <p:spPr bwMode="auto">
              <a:xfrm>
                <a:off x="2071670" y="5500702"/>
                <a:ext cx="2085975" cy="928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" name="Овал 36"/>
            <p:cNvSpPr/>
            <p:nvPr/>
          </p:nvSpPr>
          <p:spPr>
            <a:xfrm>
              <a:off x="428620" y="4143380"/>
              <a:ext cx="1000114" cy="92869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pic>
          <p:nvPicPr>
            <p:cNvPr id="23567" name="Picture 13" descr="C:\Documents and Settings\Лена\Мои документы\Мои рисунки\untitled9гшош.bmp"/>
            <p:cNvPicPr>
              <a:picLocks noChangeAspect="1" noChangeArrowheads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596" y="3929066"/>
              <a:ext cx="1143008" cy="1143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53559 -0.05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71" y="-26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69323 0.455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53" y="2275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0.51042 0.2886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1" y="1442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L 0.70972 0.0803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86" y="400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Лена\Рабочий стол\Новая папка (2)\749c22018516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Скругленный прямоугольник 40"/>
          <p:cNvSpPr/>
          <p:nvPr/>
        </p:nvSpPr>
        <p:spPr>
          <a:xfrm>
            <a:off x="214313" y="214313"/>
            <a:ext cx="8715375" cy="64293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70C0"/>
                </a:solidFill>
              </a:rPr>
              <a:t>Поставь каждую чашку на свой стол. Смотри на первый звук названия картинки. </a:t>
            </a:r>
          </a:p>
        </p:txBody>
      </p:sp>
      <p:pic>
        <p:nvPicPr>
          <p:cNvPr id="24580" name="Picture 3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1285875"/>
            <a:ext cx="3500438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Овал 42"/>
          <p:cNvSpPr/>
          <p:nvPr/>
        </p:nvSpPr>
        <p:spPr>
          <a:xfrm>
            <a:off x="6500813" y="2643188"/>
            <a:ext cx="785812" cy="71437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4582" name="Picture 3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285875"/>
            <a:ext cx="3429000" cy="359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Овал 41"/>
          <p:cNvSpPr/>
          <p:nvPr/>
        </p:nvSpPr>
        <p:spPr>
          <a:xfrm>
            <a:off x="1643063" y="2643188"/>
            <a:ext cx="714375" cy="71437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pSp>
        <p:nvGrpSpPr>
          <p:cNvPr id="2" name="Группа 11"/>
          <p:cNvGrpSpPr>
            <a:grpSpLocks/>
          </p:cNvGrpSpPr>
          <p:nvPr/>
        </p:nvGrpSpPr>
        <p:grpSpPr bwMode="auto">
          <a:xfrm>
            <a:off x="285750" y="4572000"/>
            <a:ext cx="1905000" cy="1143000"/>
            <a:chOff x="4357686" y="4572008"/>
            <a:chExt cx="1905000" cy="1143008"/>
          </a:xfrm>
        </p:grpSpPr>
        <p:pic>
          <p:nvPicPr>
            <p:cNvPr id="4" name="Picture 2" descr="C:\Documents and Settings\Лена\Рабочий стол\Новая папка (2)\b964d61ae6eat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18918"/>
            <a:stretch>
              <a:fillRect/>
            </a:stretch>
          </p:blipFill>
          <p:spPr bwMode="auto">
            <a:xfrm>
              <a:off x="4357686" y="4572008"/>
              <a:ext cx="1905000" cy="1143008"/>
            </a:xfrm>
            <a:prstGeom prst="rect">
              <a:avLst/>
            </a:prstGeom>
            <a:noFill/>
          </p:spPr>
        </p:pic>
        <p:pic>
          <p:nvPicPr>
            <p:cNvPr id="24601" name="Picture 3" descr="C:\Documents and Settings\Лена\Рабочий стол\Новая папка (2)\e597af692ecdt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48"/>
            <a:stretch>
              <a:fillRect/>
            </a:stretch>
          </p:blipFill>
          <p:spPr bwMode="auto">
            <a:xfrm>
              <a:off x="4714876" y="4929198"/>
              <a:ext cx="714380" cy="678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Группа 17"/>
          <p:cNvGrpSpPr>
            <a:grpSpLocks/>
          </p:cNvGrpSpPr>
          <p:nvPr/>
        </p:nvGrpSpPr>
        <p:grpSpPr bwMode="auto">
          <a:xfrm>
            <a:off x="4572000" y="4643438"/>
            <a:ext cx="1905000" cy="1143000"/>
            <a:chOff x="4643438" y="4714884"/>
            <a:chExt cx="1905000" cy="1143008"/>
          </a:xfrm>
        </p:grpSpPr>
        <p:pic>
          <p:nvPicPr>
            <p:cNvPr id="5" name="Picture 2" descr="C:\Documents and Settings\Лена\Рабочий стол\Новая папка (2)\b964d61ae6eat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18918"/>
            <a:stretch>
              <a:fillRect/>
            </a:stretch>
          </p:blipFill>
          <p:spPr bwMode="auto">
            <a:xfrm>
              <a:off x="4643438" y="4714884"/>
              <a:ext cx="1905000" cy="1143008"/>
            </a:xfrm>
            <a:prstGeom prst="rect">
              <a:avLst/>
            </a:prstGeom>
            <a:noFill/>
          </p:spPr>
        </p:pic>
        <p:pic>
          <p:nvPicPr>
            <p:cNvPr id="24599" name="Picture 6" descr="C:\Documents and Settings\Лена\Мои документы\Мои рисунки\5bf8ece3b943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290"/>
            <a:stretch>
              <a:fillRect/>
            </a:stretch>
          </p:blipFill>
          <p:spPr bwMode="auto">
            <a:xfrm>
              <a:off x="4857752" y="5072074"/>
              <a:ext cx="1023938" cy="703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Группа 26"/>
          <p:cNvGrpSpPr>
            <a:grpSpLocks/>
          </p:cNvGrpSpPr>
          <p:nvPr/>
        </p:nvGrpSpPr>
        <p:grpSpPr bwMode="auto">
          <a:xfrm>
            <a:off x="0" y="5715000"/>
            <a:ext cx="1905000" cy="1143000"/>
            <a:chOff x="0" y="5714992"/>
            <a:chExt cx="1905000" cy="1143008"/>
          </a:xfrm>
        </p:grpSpPr>
        <p:pic>
          <p:nvPicPr>
            <p:cNvPr id="6" name="Picture 2" descr="C:\Documents and Settings\Лена\Рабочий стол\Новая папка (2)\b964d61ae6eat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18918"/>
            <a:stretch>
              <a:fillRect/>
            </a:stretch>
          </p:blipFill>
          <p:spPr bwMode="auto">
            <a:xfrm>
              <a:off x="0" y="5714992"/>
              <a:ext cx="1905000" cy="1143008"/>
            </a:xfrm>
            <a:prstGeom prst="rect">
              <a:avLst/>
            </a:prstGeom>
            <a:noFill/>
          </p:spPr>
        </p:pic>
        <p:pic>
          <p:nvPicPr>
            <p:cNvPr id="24597" name="Picture 10" descr="C:\Documents and Settings\Лена\Мои документы\Мои рисунки\d9bae922c4a9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42"/>
            <a:stretch>
              <a:fillRect/>
            </a:stretch>
          </p:blipFill>
          <p:spPr bwMode="auto">
            <a:xfrm>
              <a:off x="428596" y="6072206"/>
              <a:ext cx="666748" cy="606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Группа 30"/>
          <p:cNvGrpSpPr>
            <a:grpSpLocks/>
          </p:cNvGrpSpPr>
          <p:nvPr/>
        </p:nvGrpSpPr>
        <p:grpSpPr bwMode="auto">
          <a:xfrm>
            <a:off x="1785938" y="5715000"/>
            <a:ext cx="1905000" cy="1143000"/>
            <a:chOff x="1785918" y="5714992"/>
            <a:chExt cx="1905000" cy="1143008"/>
          </a:xfrm>
        </p:grpSpPr>
        <p:pic>
          <p:nvPicPr>
            <p:cNvPr id="7" name="Picture 2" descr="C:\Documents and Settings\Лена\Рабочий стол\Новая папка (2)\b964d61ae6eat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18918"/>
            <a:stretch>
              <a:fillRect/>
            </a:stretch>
          </p:blipFill>
          <p:spPr bwMode="auto">
            <a:xfrm>
              <a:off x="1785918" y="5714992"/>
              <a:ext cx="1905000" cy="1143008"/>
            </a:xfrm>
            <a:prstGeom prst="rect">
              <a:avLst/>
            </a:prstGeom>
            <a:noFill/>
          </p:spPr>
        </p:pic>
        <p:pic>
          <p:nvPicPr>
            <p:cNvPr id="24595" name="Picture 13" descr="C:\Documents and Settings\Лена\Мои документы\Мои рисунки\how-to-draw-animals-31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0232" y="6111884"/>
              <a:ext cx="932645" cy="746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Группа 33"/>
          <p:cNvGrpSpPr>
            <a:grpSpLocks/>
          </p:cNvGrpSpPr>
          <p:nvPr/>
        </p:nvGrpSpPr>
        <p:grpSpPr bwMode="auto">
          <a:xfrm>
            <a:off x="3643313" y="5715000"/>
            <a:ext cx="1905000" cy="1143000"/>
            <a:chOff x="3643306" y="5714992"/>
            <a:chExt cx="1905000" cy="1143008"/>
          </a:xfrm>
        </p:grpSpPr>
        <p:pic>
          <p:nvPicPr>
            <p:cNvPr id="8" name="Picture 2" descr="C:\Documents and Settings\Лена\Рабочий стол\Новая папка (2)\b964d61ae6eat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18918"/>
            <a:stretch>
              <a:fillRect/>
            </a:stretch>
          </p:blipFill>
          <p:spPr bwMode="auto">
            <a:xfrm>
              <a:off x="3643306" y="5714992"/>
              <a:ext cx="1905000" cy="1143008"/>
            </a:xfrm>
            <a:prstGeom prst="rect">
              <a:avLst/>
            </a:prstGeom>
            <a:noFill/>
          </p:spPr>
        </p:pic>
        <p:pic>
          <p:nvPicPr>
            <p:cNvPr id="24593" name="Picture 15" descr="C:\Documents and Settings\Лена\Мои документы\Мои рисунки\j151910_1251616988th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02"/>
            <a:stretch>
              <a:fillRect/>
            </a:stretch>
          </p:blipFill>
          <p:spPr bwMode="auto">
            <a:xfrm>
              <a:off x="3929058" y="6000768"/>
              <a:ext cx="734022" cy="652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Группа 14"/>
          <p:cNvGrpSpPr>
            <a:grpSpLocks/>
          </p:cNvGrpSpPr>
          <p:nvPr/>
        </p:nvGrpSpPr>
        <p:grpSpPr bwMode="auto">
          <a:xfrm>
            <a:off x="2500313" y="4572000"/>
            <a:ext cx="1905000" cy="1143000"/>
            <a:chOff x="2500298" y="4714884"/>
            <a:chExt cx="1905000" cy="1143008"/>
          </a:xfrm>
        </p:grpSpPr>
        <p:pic>
          <p:nvPicPr>
            <p:cNvPr id="5122" name="Picture 2" descr="C:\Documents and Settings\Лена\Рабочий стол\Новая папка (2)\b964d61ae6eat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18918"/>
            <a:stretch>
              <a:fillRect/>
            </a:stretch>
          </p:blipFill>
          <p:spPr bwMode="auto">
            <a:xfrm>
              <a:off x="2500298" y="4714884"/>
              <a:ext cx="1905000" cy="1143008"/>
            </a:xfrm>
            <a:prstGeom prst="rect">
              <a:avLst/>
            </a:prstGeom>
            <a:noFill/>
          </p:spPr>
        </p:pic>
        <p:pic>
          <p:nvPicPr>
            <p:cNvPr id="24591" name="Picture 4" descr="C:\Documents and Settings\Лена\Рабочий стол\Новая папка (2)\7eb25f1b9ea7t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186"/>
            <a:stretch>
              <a:fillRect/>
            </a:stretch>
          </p:blipFill>
          <p:spPr bwMode="auto">
            <a:xfrm>
              <a:off x="2786050" y="5143512"/>
              <a:ext cx="857256" cy="447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4 1.11022E-16 L 0.49288 -0.481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32" y="-240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022E-16 L 0.32709 -0.4914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54" y="-2458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48212 -0.4810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15" y="-2405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0809 -0.6266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5" y="-3134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0.32032 -0.6687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7" y="-3344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-0.02778 -0.6687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" y="-3344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1" name="Picture 13" descr="Haus01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708275"/>
            <a:ext cx="2449513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0_7e2be_c454da08_XS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268413"/>
            <a:ext cx="1176337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0_7e2d6_13fdfbe1_XS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838" y="188913"/>
            <a:ext cx="1174750" cy="122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0_7e2be_c454da08_XS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75" y="1700213"/>
            <a:ext cx="117633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0_7e2d6_13fdfbe1_XS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838" y="2781300"/>
            <a:ext cx="1174750" cy="12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0_7e2be_c454da08_XS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75" y="4149725"/>
            <a:ext cx="117633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25" descr="0_7e2d6_13fdfbe1_XS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838" y="5300663"/>
            <a:ext cx="1174750" cy="122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9" name="Picture 31" descr="elky29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341438"/>
            <a:ext cx="3197225" cy="46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 descr="http://li-web.ru/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3138" y="-963613"/>
            <a:ext cx="511175" cy="62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1" name="Picture 33" descr="pic?url=http%3A%2F%2Fimg-fotki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338" y="-892175"/>
            <a:ext cx="603250" cy="70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pic?url=http%3A%2F%2Fimg-fotki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3138" y="6858000"/>
            <a:ext cx="757238" cy="85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3" name="Picture 35" descr="pic?url=http%3A%2F%2Fimg-fotki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413" y="6858000"/>
            <a:ext cx="817562" cy="99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5" name="Picture 37" descr="geschenke001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229225"/>
            <a:ext cx="146685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8" name="Picture 40" descr="Glocken0018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5445125"/>
            <a:ext cx="1512888" cy="113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9" name="Picture 41" descr="geschenke000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88913"/>
            <a:ext cx="1285875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0" name="Picture 42" descr="geschenke000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1285875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1" name="Picture 43" descr="geschenke000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5229225"/>
            <a:ext cx="1285875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4" name="Picture 46" descr="Glocken0018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1512888" cy="113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5" name="Picture 47" descr="Glocken0018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88913"/>
            <a:ext cx="1512888" cy="113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6" name="Picture 48" descr="Glocken0018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573463"/>
            <a:ext cx="1512888" cy="113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7" name="Picture 49" descr="geschenke001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-315913"/>
            <a:ext cx="1466850" cy="139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8" name="Picture 50" descr="geschenke001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538"/>
            <a:ext cx="146685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" name="Picture 51" descr="geschenke000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60350"/>
            <a:ext cx="91440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0" name="Picture 52" descr="geschenke000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1989138"/>
            <a:ext cx="91440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1" name="Picture 53" descr="geschenke000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300663"/>
            <a:ext cx="1285875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2" name="Picture 54" descr="geschenke000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5661025"/>
            <a:ext cx="91440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3" name="Picture 55" descr="arreslee_15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300663"/>
            <a:ext cx="33337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4" name="Picture 56" descr="arreslee_15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88913"/>
            <a:ext cx="33337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5" name="Picture 57" descr="arreslee_15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789363"/>
            <a:ext cx="33337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6" name="Picture 58" descr="arreslee_15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916113"/>
            <a:ext cx="33337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7" name="Picture 59" descr="Превью 67593143_N1A4C5414E12A (354x354, 151Kb)">
            <a:hlinkClick r:id="rId23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508476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8" name="Picture 60" descr="Превью 67593159_N4F558D64D51F (354x354, 152Kb)">
            <a:hlinkClick r:id="rId25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508476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9" name="Picture 61" descr="Превью 67593242_N00915070BB97 (354x354, 143Kb)">
            <a:hlinkClick r:id="rId27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515778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0" name="Picture 62" descr="Превью 68494734_269108209 (569x699, 430Kb)">
            <a:hlinkClick r:id="rId29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724400"/>
            <a:ext cx="11620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1" name="Picture 63" descr="Превью 67593214_N56DC88292FA9 (354x354, 132Kb)">
            <a:hlinkClick r:id="rId31"/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85273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2" name="Picture 64" descr="Превью 68494711_227537454 (569x699, 433Kb)">
            <a:hlinkClick r:id="rId33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620713"/>
            <a:ext cx="11620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3" name="Picture 65" descr="Превью 67593169_N5B57ABB4F11C (354x354, 130Kb)">
            <a:hlinkClick r:id="rId35"/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3337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4" name="Picture 66" descr="Превью 67593199_N6F8C3ED0647E (354x354, 180Kb)">
            <a:hlinkClick r:id="rId37"/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889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5" name="Picture 67" descr="Превью 68494754_658700021 (569x699, 366Kb)">
            <a:hlinkClick r:id="rId39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11620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6" name="Picture 68" descr="Превью 68494685_204127907 (569x699, 476Kb)">
            <a:hlinkClick r:id="rId41"/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500438"/>
            <a:ext cx="11620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8" name="Svete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688" y="6308725"/>
            <a:ext cx="244475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vete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7058025" y="5798606"/>
            <a:ext cx="609600" cy="58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9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C 0.12622 1.85185E-6 0.22917 0.1287 0.22917 0.28842 C 0.22917 0.44791 0.12622 0.57754 -8.33333E-7 0.57754 C -0.12569 0.57754 -0.22743 0.44791 -0.22743 0.28842 C -0.22743 0.1287 -0.12569 1.85185E-6 -8.33333E-7 1.85185E-6 Z " pathEditMode="relative" rAng="0" ptsTypes="fffff">
                                      <p:cBhvr>
                                        <p:cTn id="11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2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051 L 1.24184 0.00023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53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11111E-6 L -1.23767 -0.01042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92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50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58 -0.0051 L 1.24965 0.00023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53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2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11111E-6 L -1.23767 -0.01042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92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150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8 -0.0051 L 1.29687 0.0002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53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6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3000"/>
                                        <p:tgtEl>
                                          <p:spTgt spid="2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95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6 0.00695 L 0.55052 0.5388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25" y="2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150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78 0.05162 L -0.57639 0.6460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350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93 -0.02662 L 0.49809 -0.3627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55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43 -0.04769 L -0.5408 -0.36274 " pathEditMode="relative" ptsTypes="AA">
                                      <p:cBhvr>
                                        <p:cTn id="49" dur="20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75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8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85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90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95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00"/>
                            </p:stCondLst>
                            <p:childTnLst>
                              <p:par>
                                <p:cTn id="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5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1500"/>
                            </p:stCondLst>
                            <p:childTnLst>
                              <p:par>
                                <p:cTn id="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2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2500"/>
                            </p:stCondLst>
                            <p:childTnLst>
                              <p:par>
                                <p:cTn id="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3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2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535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4000"/>
                            </p:stCondLst>
                            <p:childTnLst>
                              <p:par>
                                <p:cTn id="10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4500"/>
                            </p:stCondLst>
                            <p:childTnLst>
                              <p:par>
                                <p:cTn id="10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2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5000"/>
                            </p:stCondLst>
                            <p:childTnLst>
                              <p:par>
                                <p:cTn id="11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55500"/>
                            </p:stCondLst>
                            <p:childTnLst>
                              <p:par>
                                <p:cTn id="1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2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560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5650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20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57000"/>
                            </p:stCondLst>
                            <p:childTnLst>
                              <p:par>
                                <p:cTn id="12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57500"/>
                            </p:stCondLst>
                            <p:childTnLst>
                              <p:par>
                                <p:cTn id="13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58000"/>
                            </p:stCondLst>
                            <p:childTnLst>
                              <p:par>
                                <p:cTn id="13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58500"/>
                            </p:stCondLst>
                            <p:childTnLst>
                              <p:par>
                                <p:cTn id="13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0" dur="50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14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4" dur="500"/>
                                        <p:tgtEl>
                                          <p:spTgt spid="20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59500"/>
                            </p:stCondLst>
                            <p:childTnLst>
                              <p:par>
                                <p:cTn id="14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8" dur="5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15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2" dur="5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60500"/>
                            </p:stCondLst>
                            <p:childTnLst>
                              <p:par>
                                <p:cTn id="15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6" dur="500"/>
                                        <p:tgtEl>
                                          <p:spTgt spid="2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61000"/>
                            </p:stCondLst>
                            <p:childTnLst>
                              <p:par>
                                <p:cTn id="15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0" dur="500"/>
                                        <p:tgtEl>
                                          <p:spTgt spid="2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61500"/>
                            </p:stCondLst>
                            <p:childTnLst>
                              <p:par>
                                <p:cTn id="16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1.40295 0.02176 " pathEditMode="relative" rAng="0" ptsTypes="AA">
                                      <p:cBhvr>
                                        <p:cTn id="164" dur="5000" fill="hold"/>
                                        <p:tgtEl>
                                          <p:spTgt spid="2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56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66500"/>
                            </p:stCondLst>
                            <p:childTnLst>
                              <p:par>
                                <p:cTn id="1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1.40295 0.02176 " pathEditMode="relative" rAng="0" ptsTypes="AA">
                                      <p:cBhvr>
                                        <p:cTn id="167" dur="5000" fill="hold"/>
                                        <p:tgtEl>
                                          <p:spTgt spid="2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56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71500"/>
                            </p:stCondLst>
                            <p:childTnLst>
                              <p:par>
                                <p:cTn id="16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1.40295 0.02176 " pathEditMode="relative" rAng="0" ptsTypes="AA">
                                      <p:cBhvr>
                                        <p:cTn id="170" dur="3000" fill="hold"/>
                                        <p:tgtEl>
                                          <p:spTgt spid="2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56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74500"/>
                            </p:stCondLst>
                            <p:childTnLst>
                              <p:par>
                                <p:cTn id="17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1.40295 0.02176 " pathEditMode="relative" rAng="0" ptsTypes="AA">
                                      <p:cBhvr>
                                        <p:cTn id="173" dur="3000" fill="hold"/>
                                        <p:tgtEl>
                                          <p:spTgt spid="2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56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77500"/>
                            </p:stCondLst>
                            <p:childTnLst>
                              <p:par>
                                <p:cTn id="1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78000"/>
                            </p:stCondLst>
                            <p:childTnLst>
                              <p:par>
                                <p:cTn id="1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500"/>
                                        <p:tgtEl>
                                          <p:spTgt spid="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78500"/>
                            </p:stCondLst>
                            <p:childTnLst>
                              <p:par>
                                <p:cTn id="1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5" dur="50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79000"/>
                            </p:stCondLst>
                            <p:childTnLst>
                              <p:par>
                                <p:cTn id="1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0"/>
                                        <p:tgtEl>
                                          <p:spTgt spid="2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79500"/>
                            </p:stCondLst>
                            <p:childTnLst>
                              <p:par>
                                <p:cTn id="1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80000"/>
                            </p:stCondLst>
                            <p:childTnLst>
                              <p:par>
                                <p:cTn id="1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2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 nodeType="afterGroup">
                            <p:stCondLst>
                              <p:cond delay="80500"/>
                            </p:stCondLst>
                            <p:childTnLst>
                              <p:par>
                                <p:cTn id="1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500"/>
                                        <p:tgtEl>
                                          <p:spTgt spid="2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 nodeType="afterGroup">
                            <p:stCondLst>
                              <p:cond delay="81000"/>
                            </p:stCondLst>
                            <p:childTnLst>
                              <p:par>
                                <p:cTn id="20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500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81500"/>
                            </p:stCondLst>
                            <p:childTnLst>
                              <p:par>
                                <p:cTn id="20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9" dur="500"/>
                                        <p:tgtEl>
                                          <p:spTgt spid="2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82000"/>
                            </p:stCondLst>
                            <p:childTnLst>
                              <p:par>
                                <p:cTn id="2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500"/>
                                        <p:tgtEl>
                                          <p:spTgt spid="2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82500"/>
                            </p:stCondLst>
                            <p:childTnLst>
                              <p:par>
                                <p:cTn id="21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6" dur="1000" fill="hold"/>
                                        <p:tgtEl>
                                          <p:spTgt spid="2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 nodeType="afterGroup">
                            <p:stCondLst>
                              <p:cond delay="83500"/>
                            </p:stCondLst>
                            <p:childTnLst>
                              <p:par>
                                <p:cTn id="2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9" dur="1000" fill="hold"/>
                                        <p:tgtEl>
                                          <p:spTgt spid="2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84500"/>
                            </p:stCondLst>
                            <p:childTnLst>
                              <p:par>
                                <p:cTn id="2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2" dur="1000" fill="hold"/>
                                        <p:tgtEl>
                                          <p:spTgt spid="2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85500"/>
                            </p:stCondLst>
                            <p:childTnLst>
                              <p:par>
                                <p:cTn id="22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5" dur="1000" fill="hold"/>
                                        <p:tgtEl>
                                          <p:spTgt spid="2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 nodeType="afterGroup">
                            <p:stCondLst>
                              <p:cond delay="86500"/>
                            </p:stCondLst>
                            <p:childTnLst>
                              <p:par>
                                <p:cTn id="2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8" dur="1000" fill="hold"/>
                                        <p:tgtEl>
                                          <p:spTgt spid="2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 nodeType="afterGroup">
                            <p:stCondLst>
                              <p:cond delay="87500"/>
                            </p:stCondLst>
                            <p:childTnLst>
                              <p:par>
                                <p:cTn id="23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1" dur="10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88500"/>
                            </p:stCondLst>
                            <p:childTnLst>
                              <p:par>
                                <p:cTn id="23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4" dur="1000" fill="hold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 nodeType="afterGroup">
                            <p:stCondLst>
                              <p:cond delay="89500"/>
                            </p:stCondLst>
                            <p:childTnLst>
                              <p:par>
                                <p:cTn id="23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7" dur="1000" fill="hold"/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 nodeType="afterGroup">
                            <p:stCondLst>
                              <p:cond delay="90500"/>
                            </p:stCondLst>
                            <p:childTnLst>
                              <p:par>
                                <p:cTn id="23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0" dur="1000" fill="hold"/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 nodeType="afterGroup">
                            <p:stCondLst>
                              <p:cond delay="91500"/>
                            </p:stCondLst>
                            <p:childTnLst>
                              <p:par>
                                <p:cTn id="24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3" dur="1000" fill="hold"/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92500"/>
                            </p:stCondLst>
                            <p:childTnLst>
                              <p:par>
                                <p:cTn id="245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6" dur="1000" fill="hold"/>
                                        <p:tgtEl>
                                          <p:spTgt spid="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7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8" dur="1000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0" dur="1000" fill="hold"/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2" dur="1000" fill="hold"/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4" dur="1000" fill="hold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18"/>
                </p:tgtEl>
              </p:cMediaNode>
            </p:audio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0" dur="955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Зеленый, Парк, Сезон, Природа, Наружные, Зеленый Фо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5" descr="Бегунов Голова, Зимой, Лыжный Тур, Снег Пейзаж, Деревь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6" descr="Ёжики смайлики картинки гифки анимации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221088"/>
            <a:ext cx="257175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volk-animatsionnaya-kartinka-014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673" y="2878472"/>
            <a:ext cx="20955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apryazhennaya_muzychka_-_S_fonovymi_zvukami_Placha_(x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07360" y="5987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4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8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39752" y="1412776"/>
            <a:ext cx="184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89092" name="Picture 4" descr="http://s017.radikal.ru/i433/1412/d7/37c271b9bdf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24483" y="620688"/>
            <a:ext cx="459042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Дорогие зверята!</a:t>
            </a:r>
          </a:p>
          <a:p>
            <a:endParaRPr lang="ru-RU" sz="2400" dirty="0" smtClean="0"/>
          </a:p>
          <a:p>
            <a:r>
              <a:rPr lang="ru-RU" sz="2400" dirty="0" smtClean="0"/>
              <a:t>Я всем приготовил подарки!</a:t>
            </a:r>
          </a:p>
          <a:p>
            <a:r>
              <a:rPr lang="ru-RU" sz="2400" dirty="0" smtClean="0"/>
              <a:t>Белочке – вкусные орешки.</a:t>
            </a:r>
          </a:p>
          <a:p>
            <a:r>
              <a:rPr lang="ru-RU" sz="2400" dirty="0" smtClean="0"/>
              <a:t>Лисичке – свежую рыбку.</a:t>
            </a:r>
          </a:p>
          <a:p>
            <a:r>
              <a:rPr lang="ru-RU" sz="2400" dirty="0" smtClean="0"/>
              <a:t>Ёжику – лесные грибочки.</a:t>
            </a:r>
          </a:p>
          <a:p>
            <a:r>
              <a:rPr lang="ru-RU" sz="2400" dirty="0" smtClean="0"/>
              <a:t>Медведю – сладкий мёд.</a:t>
            </a:r>
          </a:p>
          <a:p>
            <a:r>
              <a:rPr lang="ru-RU" sz="2400" dirty="0" smtClean="0"/>
              <a:t>Зайчику – длинную морковку.</a:t>
            </a:r>
          </a:p>
          <a:p>
            <a:r>
              <a:rPr lang="ru-RU" sz="2400" dirty="0" smtClean="0"/>
              <a:t>А волку – шоколадного зайца.</a:t>
            </a:r>
          </a:p>
          <a:p>
            <a:r>
              <a:rPr lang="ru-RU" sz="2400" dirty="0" smtClean="0"/>
              <a:t>Он найдёт его у себя в </a:t>
            </a:r>
            <a:r>
              <a:rPr lang="ru-RU" sz="2400" dirty="0" smtClean="0"/>
              <a:t>логове.</a:t>
            </a:r>
            <a:endParaRPr lang="ru-RU" sz="2400" dirty="0" smtClean="0"/>
          </a:p>
          <a:p>
            <a:r>
              <a:rPr lang="ru-RU" sz="2400" dirty="0" smtClean="0"/>
              <a:t>С Новым годом, друзья!</a:t>
            </a:r>
          </a:p>
        </p:txBody>
      </p:sp>
      <p:pic>
        <p:nvPicPr>
          <p:cNvPr id="13" name="Picture 2" descr="Хищники картинки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4644"/>
            <a:ext cx="201622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4" name="Picture 6" descr="Белки, белочки смайлики картинки гифки анимации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320" y="5298530"/>
            <a:ext cx="1289536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6" name="Picture 8" descr="Зайчики смайлики картинки гифки анимации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105" y="529853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098" name="Picture 10" descr="Мишки смайлики картинки гифки анимации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298530"/>
            <a:ext cx="9525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00" name="Picture 12" descr="Лисы и лисята смайлики картинки гифки анимаци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170192"/>
            <a:ext cx="95250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02" name="Picture 14" descr="Ёжики смайлики картинки гифки анимации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03" y="476672"/>
            <a:ext cx="1376362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104" name="Picture 16" descr="http://sharlen-spb.umi.ru/images/cms/data/zayac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029" y="3212976"/>
            <a:ext cx="792088" cy="85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72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" r="9383"/>
          <a:stretch/>
        </p:blipFill>
        <p:spPr bwMode="auto">
          <a:xfrm>
            <a:off x="-26817" y="0"/>
            <a:ext cx="9197635" cy="6858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Волки смайлики картинки гифки анимации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454648"/>
            <a:ext cx="2448272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vamotkrytka.ru/_ph/34/1/428327919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30" y="3789040"/>
            <a:ext cx="223224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74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MS_uvedomlenie_na_iPhon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5004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Рисунок 9" descr="фон_радуга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8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04664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 названии какой картинки спрятался звук 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[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н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̛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]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</a:p>
        </p:txBody>
      </p:sp>
      <p:pic>
        <p:nvPicPr>
          <p:cNvPr id="3077" name="Picture 4" descr="Новогодние картинки - kukusya79 - Photo.Qip.ru / id: va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4172" y="3011939"/>
            <a:ext cx="1944688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3078" name="Picture 2" descr="Профиль пользователя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1914805"/>
            <a:ext cx="2304257" cy="325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7" name="Скругленный прямоугольник 6">
            <a:hlinkClick r:id="rId7" action="ppaction://hlinksldjump"/>
          </p:cNvPr>
          <p:cNvSpPr/>
          <p:nvPr/>
        </p:nvSpPr>
        <p:spPr>
          <a:xfrm>
            <a:off x="7524328" y="6237312"/>
            <a:ext cx="1368152" cy="3600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Далее</a:t>
            </a:r>
          </a:p>
        </p:txBody>
      </p:sp>
      <p:grpSp>
        <p:nvGrpSpPr>
          <p:cNvPr id="3" name="Группа 19"/>
          <p:cNvGrpSpPr>
            <a:grpSpLocks/>
          </p:cNvGrpSpPr>
          <p:nvPr/>
        </p:nvGrpSpPr>
        <p:grpSpPr bwMode="auto">
          <a:xfrm>
            <a:off x="6084888" y="2636838"/>
            <a:ext cx="2193925" cy="2401887"/>
            <a:chOff x="6084168" y="2636912"/>
            <a:chExt cx="2194949" cy="2401476"/>
          </a:xfrm>
        </p:grpSpPr>
        <p:pic>
          <p:nvPicPr>
            <p:cNvPr id="12" name="Рисунок 11" descr="260277_html_m613ee7c3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84168" y="2636912"/>
              <a:ext cx="2194949" cy="2401476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  <p:pic>
          <p:nvPicPr>
            <p:cNvPr id="19" name="Рисунок 18" descr="23034d863027aca9b5d7840113b570e3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834063">
              <a:off x="6738928" y="2904517"/>
              <a:ext cx="1055700" cy="556469"/>
            </a:xfrm>
            <a:prstGeom prst="rect">
              <a:avLst/>
            </a:prstGeom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211487907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8" descr="фон_радуга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0"/>
            <a:ext cx="9112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04664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 названии какой картинки спрятался звук 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[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р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]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</a:p>
        </p:txBody>
      </p:sp>
      <p:pic>
        <p:nvPicPr>
          <p:cNvPr id="27650" name="Picture 2" descr="http://zezete2.z.e.pic.centerblog.net/1341bdf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068960"/>
            <a:ext cx="2808312" cy="1872208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27652" name="Picture 4" descr="http://s4.pic4you.ru/y2014/10-31/12216/468849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185208">
            <a:off x="5974577" y="3037101"/>
            <a:ext cx="1988799" cy="166727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27654" name="Picture 6" descr="http://kak.znate.ru/pars_docs/refs/43/42175/42175_html_m479a6f9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2924944"/>
            <a:ext cx="2222054" cy="1994151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9" name="Скругленный прямоугольник 8">
            <a:hlinkClick r:id="rId6" action="ppaction://hlinksldjump"/>
          </p:cNvPr>
          <p:cNvSpPr/>
          <p:nvPr/>
        </p:nvSpPr>
        <p:spPr>
          <a:xfrm>
            <a:off x="7524328" y="6237312"/>
            <a:ext cx="1368152" cy="3600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133923747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6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6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6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2000" y="1398316"/>
            <a:ext cx="7772400" cy="909909"/>
          </a:xfrm>
        </p:spPr>
        <p:txBody>
          <a:bodyPr rtlCol="0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ПУТЕШЕСТВИЕ   ЁЖИКА</a:t>
            </a:r>
            <a:endParaRPr lang="ru-RU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8" y="2743200"/>
            <a:ext cx="385286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Ёжики смайлики картинки гифки анимации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11430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7" descr="фон_радуга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0"/>
            <a:ext cx="9112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 названии какой картинки спрятался звук 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[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с'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]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</a:p>
        </p:txBody>
      </p:sp>
      <p:pic>
        <p:nvPicPr>
          <p:cNvPr id="29704" name="Picture 8" descr="http://petitemimine.p.e.pic.centerblog.net/6ef93f8b.pn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 flipH="1">
            <a:off x="6012160" y="3068960"/>
            <a:ext cx="2599376" cy="210916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29706" name="Picture 10" descr="http://rushkolnik.ru/tw_files2/urls_3/105/d-104700/104700_html_mf99968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971600" y="3374518"/>
            <a:ext cx="2016224" cy="1638657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29712" name="Picture 16" descr="http://mamietitine.m.a.pic.centerblog.net/5b6f3c7eaa5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2204864"/>
            <a:ext cx="1584176" cy="2642121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9" name="Скругленный прямоугольник 8">
            <a:hlinkClick r:id="rId6" action="ppaction://hlinksldjump"/>
          </p:cNvPr>
          <p:cNvSpPr/>
          <p:nvPr/>
        </p:nvSpPr>
        <p:spPr>
          <a:xfrm>
            <a:off x="7524328" y="6237312"/>
            <a:ext cx="1368152" cy="3600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104472443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7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7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4" descr="http://www.playcast.ru/uploads/2014/09/04/972565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5730">
            <a:off x="165100" y="625475"/>
            <a:ext cx="9183688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Рисунок 7" descr="фон_радуга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8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404664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 названии какой картинки спрятался звук 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[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ц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]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</a:p>
        </p:txBody>
      </p:sp>
      <p:pic>
        <p:nvPicPr>
          <p:cNvPr id="37890" name="Picture 2" descr="http://img0.liveinternet.ru/images/attach/c/7/94/726/94726022_KittyDesignsLittleLoveGirlDress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2780928"/>
            <a:ext cx="1740125" cy="2085766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37902" name="Picture 14" descr="butterfl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228184" y="3068960"/>
            <a:ext cx="1956186" cy="1790328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11" name="Рисунок 10" descr="0_7730e_3d82c913_M.jpg"/>
          <p:cNvPicPr>
            <a:picLocks noChangeAspect="1"/>
          </p:cNvPicPr>
          <p:nvPr/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971600" y="3284984"/>
            <a:ext cx="1976770" cy="1528703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13" name="Скругленный прямоугольник 12">
            <a:hlinkClick r:id="rId7" action="ppaction://hlinksldjump"/>
          </p:cNvPr>
          <p:cNvSpPr/>
          <p:nvPr/>
        </p:nvSpPr>
        <p:spPr>
          <a:xfrm>
            <a:off x="7524328" y="6237312"/>
            <a:ext cx="1368152" cy="3600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1096938511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78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9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37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90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4" descr="http://www.playcast.ru/uploads/2014/09/04/972565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5730">
            <a:off x="165100" y="625475"/>
            <a:ext cx="9183688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Рисунок 7" descr="фон_радуга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8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404664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 названии какой картинки спрятался звук 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[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ж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]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</a:p>
        </p:txBody>
      </p:sp>
      <p:sp>
        <p:nvSpPr>
          <p:cNvPr id="12293" name="AutoShape 4" descr="http://img1.liveinternet.ru/images/attach/c/6/91/999/91999771_aurelie_mon_printemps_el4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294" name="AutoShape 6" descr="http://img1.liveinternet.ru/images/attach/c/6/91/999/91999771_aurelie_mon_printemps_el4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295" name="AutoShape 8" descr="http://img1.liveinternet.ru/images/attach/c/6/91/999/91999771_aurelie_mon_printemps_el4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296" name="AutoShape 10" descr="http://img1.liveinternet.ru/images/attach/c/6/91/999/91999771_aurelie_mon_printemps_el40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0" name="Рисунок 9" descr="91999771_aurelie_mon_printemps_el4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3717032"/>
            <a:ext cx="2181622" cy="1318323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16" name="Рисунок 15" descr="96461286_medved_tryam.pn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tretch>
            <a:fillRect/>
          </a:stretch>
        </p:blipFill>
        <p:spPr>
          <a:xfrm>
            <a:off x="5724128" y="2420888"/>
            <a:ext cx="2685678" cy="2685678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12309" name="Picture 21" descr="http://i55.servimg.com/u/f55/14/97/54/36/7iowcz10.pn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3851920" y="2204864"/>
            <a:ext cx="1627240" cy="2787016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12" name="Скругленный прямоугольник 11">
            <a:hlinkClick r:id="rId7" action="ppaction://hlinksldjump"/>
          </p:cNvPr>
          <p:cNvSpPr/>
          <p:nvPr/>
        </p:nvSpPr>
        <p:spPr>
          <a:xfrm>
            <a:off x="7524328" y="6237312"/>
            <a:ext cx="1368152" cy="3600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200344459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4" descr="http://www.playcast.ru/uploads/2014/09/04/972565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5730">
            <a:off x="165100" y="625475"/>
            <a:ext cx="9183688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Рисунок 7" descr="фон_радуга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8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404664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 названии какой картинки спрятался звук 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[</a:t>
            </a:r>
            <a:r>
              <a:rPr lang="ru-RU" sz="2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д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]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</a:p>
        </p:txBody>
      </p:sp>
      <p:pic>
        <p:nvPicPr>
          <p:cNvPr id="12" name="Рисунок 11" descr="5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156176" y="1628800"/>
            <a:ext cx="2759926" cy="3556539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15" name="Рисунок 14" descr="korob7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19872" y="2348880"/>
            <a:ext cx="2353714" cy="2512303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16" name="Рисунок 15" descr="0_904d1_5eb13578_ori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3608" y="2060848"/>
            <a:ext cx="1476220" cy="2762386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sp>
        <p:nvSpPr>
          <p:cNvPr id="8" name="Скругленный прямоугольник 7">
            <a:hlinkClick r:id="rId7" action="ppaction://hlinksldjump"/>
          </p:cNvPr>
          <p:cNvSpPr/>
          <p:nvPr/>
        </p:nvSpPr>
        <p:spPr>
          <a:xfrm>
            <a:off x="7524328" y="6237312"/>
            <a:ext cx="1368152" cy="3600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65151656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9" descr="фон_радуга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8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04664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В названии какой картинки спрятался звук </a:t>
            </a:r>
            <a:r>
              <a:rPr lang="en-US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[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г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]</a:t>
            </a: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</a:p>
        </p:txBody>
      </p:sp>
      <p:pic>
        <p:nvPicPr>
          <p:cNvPr id="4" name="Рисунок 3" descr="niEEqkRdT.pn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5580112" y="3429000"/>
            <a:ext cx="2565994" cy="1443800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10" name="Рисунок 9" descr="2194429-18bcadc6385ea950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30000"/>
          </a:blip>
          <a:stretch>
            <a:fillRect/>
          </a:stretch>
        </p:blipFill>
        <p:spPr>
          <a:xfrm>
            <a:off x="3275856" y="2060848"/>
            <a:ext cx="2016224" cy="2996952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11" name="Рисунок 10" descr="14503752.pn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tretch>
            <a:fillRect/>
          </a:stretch>
        </p:blipFill>
        <p:spPr>
          <a:xfrm>
            <a:off x="971600" y="3501008"/>
            <a:ext cx="2232248" cy="1427044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7" name="Скругленный прямоугольник 6">
            <a:hlinkClick r:id="rId6" action="ppaction://hlinksldjump"/>
          </p:cNvPr>
          <p:cNvSpPr/>
          <p:nvPr/>
        </p:nvSpPr>
        <p:spPr>
          <a:xfrm>
            <a:off x="7524328" y="6237312"/>
            <a:ext cx="1368152" cy="36004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184831392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9" descr="фон_радуга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1592"/>
            <a:ext cx="9128125" cy="714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 descr="http://www.playcast.ru/uploads/2015/08/02/1455285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0"/>
            <a:ext cx="39243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 descr="http://www.playcast.ru/uploads/2015/08/02/1455285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635500"/>
            <a:ext cx="39243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Управляющая кнопка: домой 8">
            <a:hlinkClick r:id="" action="ppaction://hlinkshowjump?jump=endshow" highlightClick="1"/>
          </p:cNvPr>
          <p:cNvSpPr/>
          <p:nvPr/>
        </p:nvSpPr>
        <p:spPr>
          <a:xfrm>
            <a:off x="250825" y="6237288"/>
            <a:ext cx="360363" cy="360362"/>
          </a:xfrm>
          <a:prstGeom prst="actionButtonHom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rgbClr val="E9C9FB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endParaRPr>
          </a:p>
        </p:txBody>
      </p:sp>
      <p:pic>
        <p:nvPicPr>
          <p:cNvPr id="16390" name="Picture 8" descr="http://www.playcast.ru/uploads/2015/08/02/1455285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372295">
            <a:off x="-130174" y="252412"/>
            <a:ext cx="39243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8" descr="http://www.playcast.ru/uploads/2015/08/02/14552855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63794">
            <a:off x="4146191" y="2846342"/>
            <a:ext cx="3922713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89063" y="1307591"/>
            <a:ext cx="7200800" cy="1829817"/>
          </a:xfrm>
          <a:prstGeom prst="rect">
            <a:avLst/>
          </a:prstGeom>
          <a:noFill/>
        </p:spPr>
        <p:txBody>
          <a:bodyPr>
            <a:prstTxWarp prst="textDeflateBottom">
              <a:avLst>
                <a:gd name="adj" fmla="val 56899"/>
              </a:avLst>
            </a:prstTxWarp>
            <a:spAutoFit/>
          </a:bodyPr>
          <a:lstStyle/>
          <a:p>
            <a:pPr algn="ctr">
              <a:defRPr/>
            </a:pPr>
            <a:r>
              <a:rPr lang="ru-RU" sz="2400" b="1" dirty="0">
                <a:ln w="1905"/>
                <a:gradFill>
                  <a:gsLst>
                    <a:gs pos="0">
                      <a:srgbClr val="FFFF00"/>
                    </a:gs>
                    <a:gs pos="78000">
                      <a:srgbClr val="FF99FF"/>
                    </a:gs>
                    <a:gs pos="100000">
                      <a:srgbClr val="99FF99"/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МОЛОДЦЫ!</a:t>
            </a:r>
          </a:p>
        </p:txBody>
      </p:sp>
      <p:pic>
        <p:nvPicPr>
          <p:cNvPr id="10" name="Picture 2" descr="http://previews.123rf.com/images/lgrape/lgrape1307/lgrape130700002/23052539-Hedgehog-with-apple-cartoon-character--Stock-Vector-hedgeho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848342"/>
            <a:ext cx="2376264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0" name="Picture 2" descr="Ёжики смайлики картинки гифки анимации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293" y="3283203"/>
            <a:ext cx="3492028" cy="313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uk_-_aplodismenty_(x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37062" y="806450"/>
            <a:ext cx="609600" cy="609600"/>
          </a:xfrm>
          <a:prstGeom prst="rect">
            <a:avLst/>
          </a:prstGeom>
        </p:spPr>
      </p:pic>
      <p:pic>
        <p:nvPicPr>
          <p:cNvPr id="6" name="Барбарики - Барбарики from backingtracksmp3.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89863" y="59750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4513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4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33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 smtClean="0"/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04800"/>
            <a:ext cx="8713788" cy="62611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 smtClean="0"/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01 Дорожка 1-ГЛАСНЫЕ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13" y="1492250"/>
            <a:ext cx="100012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 smtClean="0"/>
          </a:p>
        </p:txBody>
      </p:sp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13" y="28575"/>
            <a:ext cx="9231313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676400"/>
            <a:ext cx="4000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447800"/>
            <a:ext cx="3810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600200"/>
            <a:ext cx="3810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648200"/>
            <a:ext cx="4000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6482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114800"/>
            <a:ext cx="4000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26289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55591">
            <a:off x="2413000" y="265113"/>
            <a:ext cx="830263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971800"/>
            <a:ext cx="18954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8600"/>
            <a:ext cx="2286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676400"/>
            <a:ext cx="4000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 smtClean="0"/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" y="0"/>
            <a:ext cx="918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MS901733.wav">
            <a:hlinkClick r:id="" action="ppaction://media"/>
          </p:cNvPr>
          <p:cNvPicPr>
            <a:picLocks noRot="1" noChangeAspect="1"/>
          </p:cNvPicPr>
          <p:nvPr>
            <a:wavAudioFile r:embed="rId1" name="MS900097485[1]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76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СОГЛ1733.WAV">
            <a:hlinkClick r:id="" action="ppaction://media"/>
          </p:cNvPr>
          <p:cNvPicPr>
            <a:picLocks noRot="1" noChangeAspect="1"/>
          </p:cNvPicPr>
          <p:nvPr>
            <a:wavAudioFile r:embed="rId2" name="СОГЛ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СОГЛ1734.WAV">
            <a:hlinkClick r:id="" action="ppaction://media"/>
          </p:cNvPr>
          <p:cNvPicPr>
            <a:picLocks noRot="1" noChangeAspect="1"/>
          </p:cNvPicPr>
          <p:nvPr>
            <a:wavAudioFile r:embed="rId3" name="СОГЛАСНЫЕ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59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320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6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 smtClean="0"/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4" y="-3077"/>
            <a:ext cx="845820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11 Дорожка 11-СА-СО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80312" y="50851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CCFF"/>
            </a:gs>
            <a:gs pos="100000">
              <a:srgbClr val="33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ru-RU" sz="2800" dirty="0" smtClean="0"/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ru-RU" sz="2800" dirty="0" smtClean="0"/>
          </a:p>
          <a:p>
            <a:pPr eaLnBrk="1" hangingPunct="1">
              <a:lnSpc>
                <a:spcPct val="80000"/>
              </a:lnSpc>
              <a:defRPr/>
            </a:pPr>
            <a:endParaRPr lang="ru-RU" sz="2800" dirty="0" smtClean="0"/>
          </a:p>
          <a:p>
            <a:pPr eaLnBrk="1" hangingPunct="1">
              <a:lnSpc>
                <a:spcPct val="80000"/>
              </a:lnSpc>
              <a:defRPr/>
            </a:pPr>
            <a:endParaRPr lang="ru-RU" sz="2800" dirty="0" smtClean="0"/>
          </a:p>
        </p:txBody>
      </p:sp>
      <p:sp>
        <p:nvSpPr>
          <p:cNvPr id="18435" name="WordArt 4"/>
          <p:cNvSpPr>
            <a:spLocks noChangeArrowheads="1" noChangeShapeType="1" noTextEdit="1"/>
          </p:cNvSpPr>
          <p:nvPr/>
        </p:nvSpPr>
        <p:spPr bwMode="auto">
          <a:xfrm>
            <a:off x="1908175" y="333375"/>
            <a:ext cx="5400675" cy="1295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Физкультминутка</a:t>
            </a:r>
          </a:p>
        </p:txBody>
      </p:sp>
      <p:pic>
        <p:nvPicPr>
          <p:cNvPr id="18442" name="Picture 10" descr="Анимашки Животные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36" y="2103438"/>
            <a:ext cx="7113016" cy="451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Божьи коровки смайлики картинки гифки анимации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2263676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6" name="Picture 14" descr="Божьи коровки смайлики картинки гифки анимации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1074738"/>
            <a:ext cx="21717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Лена\Рабочий стол\Новая папка (2)\749c22018516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5" descr="C:\Documents and Settings\Лена\Рабочий стол\Новая папка (2)\17ed0c9cf5b2t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9"/>
          <a:stretch>
            <a:fillRect/>
          </a:stretch>
        </p:blipFill>
        <p:spPr bwMode="auto">
          <a:xfrm>
            <a:off x="71438" y="1571625"/>
            <a:ext cx="242887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Овал 12"/>
          <p:cNvSpPr/>
          <p:nvPr/>
        </p:nvSpPr>
        <p:spPr>
          <a:xfrm>
            <a:off x="1522413" y="3805238"/>
            <a:ext cx="1071562" cy="1071562"/>
          </a:xfrm>
          <a:prstGeom prst="ellipse">
            <a:avLst/>
          </a:prstGeom>
          <a:solidFill>
            <a:srgbClr val="31D7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schemeClr val="tx1"/>
                </a:solidFill>
              </a:rPr>
              <a:t>да</a:t>
            </a:r>
          </a:p>
        </p:txBody>
      </p:sp>
      <p:sp>
        <p:nvSpPr>
          <p:cNvPr id="11" name="Овал 10"/>
          <p:cNvSpPr/>
          <p:nvPr/>
        </p:nvSpPr>
        <p:spPr>
          <a:xfrm>
            <a:off x="1547813" y="3800475"/>
            <a:ext cx="1071562" cy="1071563"/>
          </a:xfrm>
          <a:prstGeom prst="ellipse">
            <a:avLst/>
          </a:prstGeom>
          <a:solidFill>
            <a:srgbClr val="D933C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ЗУ</a:t>
            </a:r>
          </a:p>
        </p:txBody>
      </p:sp>
      <p:sp>
        <p:nvSpPr>
          <p:cNvPr id="10" name="Овал 9"/>
          <p:cNvSpPr/>
          <p:nvPr/>
        </p:nvSpPr>
        <p:spPr>
          <a:xfrm>
            <a:off x="1570038" y="3798888"/>
            <a:ext cx="1071562" cy="107156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err="1">
                <a:solidFill>
                  <a:schemeClr val="tx1"/>
                </a:solidFill>
              </a:rPr>
              <a:t>ит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552575" y="3817938"/>
            <a:ext cx="1071563" cy="100012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1"/>
                </a:solidFill>
              </a:rPr>
              <a:t>УБ</a:t>
            </a:r>
          </a:p>
        </p:txBody>
      </p:sp>
      <p:sp>
        <p:nvSpPr>
          <p:cNvPr id="7" name="Овал 6"/>
          <p:cNvSpPr/>
          <p:nvPr/>
        </p:nvSpPr>
        <p:spPr>
          <a:xfrm>
            <a:off x="1454150" y="3783013"/>
            <a:ext cx="1143000" cy="107156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ПУ</a:t>
            </a:r>
          </a:p>
        </p:txBody>
      </p:sp>
      <p:sp>
        <p:nvSpPr>
          <p:cNvPr id="6" name="Овал 5"/>
          <p:cNvSpPr/>
          <p:nvPr/>
        </p:nvSpPr>
        <p:spPr>
          <a:xfrm>
            <a:off x="1489075" y="3778250"/>
            <a:ext cx="1143000" cy="1143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АК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4313" y="214313"/>
            <a:ext cx="8715375" cy="71437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70C0"/>
                </a:solidFill>
              </a:rPr>
              <a:t>Помоги кошечке поймать мячи со слогами, которые начинаются на гласный звук</a:t>
            </a:r>
          </a:p>
        </p:txBody>
      </p:sp>
      <p:pic>
        <p:nvPicPr>
          <p:cNvPr id="19467" name="Picture 1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1428750"/>
            <a:ext cx="2428875" cy="36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07407E-6 L 0.5217 -0.014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76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07407E-6 L 0.35139 4.07407E-6 C 0.50868 4.07407E-6 0.70278 0.07083 0.70278 0.12893 L 0.70278 0.25856 " pathEditMode="relative" rAng="0" ptsTypes="FfFF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39" y="1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07407E-6 L 0.5217 -0.0143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76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07407E-6 L 0.48229 -0.0773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15" y="-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L 0.24479 4.07407E-6 C 0.35486 4.07407E-6 0.4901 0.07083 0.4901 0.12893 L 0.4901 0.25856 " pathEditMode="relative" rAng="0" ptsTypes="FfFF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97" y="1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L 0.19375 4.07407E-6 C 0.28056 4.07407E-6 0.38767 0.07106 0.38767 0.12916 L 0.38767 0.25856 " pathEditMode="relative" rAng="0" ptsTypes="FfFF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1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0" grpId="0" animBg="1"/>
      <p:bldP spid="10" grpId="1" animBg="1"/>
      <p:bldP spid="9" grpId="0" animBg="1"/>
      <p:bldP spid="9" grpId="1" animBg="1"/>
      <p:bldP spid="7" grpId="0" animBg="1"/>
      <p:bldP spid="6" grpId="0" animBg="1"/>
      <p:bldP spid="6" grpId="1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E0DFE3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E0DFE3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10267</TotalTime>
  <Words>233</Words>
  <Application>Microsoft Office PowerPoint</Application>
  <PresentationFormat>Экран (4:3)</PresentationFormat>
  <Paragraphs>57</Paragraphs>
  <Slides>25</Slides>
  <Notes>0</Notes>
  <HiddenSlides>0</HiddenSlides>
  <MMClips>11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Эркер</vt:lpstr>
      <vt:lpstr>Оформление по умолчанию</vt:lpstr>
      <vt:lpstr>Презентация PowerPoint</vt:lpstr>
      <vt:lpstr>ПУТЕШЕСТВИЕ   ЁЖИКА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DreamLair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Елена-XP</dc:creator>
  <cp:lastModifiedBy>user</cp:lastModifiedBy>
  <cp:revision>69</cp:revision>
  <dcterms:created xsi:type="dcterms:W3CDTF">2011-07-05T17:15:51Z</dcterms:created>
  <dcterms:modified xsi:type="dcterms:W3CDTF">2017-01-12T19:20:13Z</dcterms:modified>
</cp:coreProperties>
</file>